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drawings/drawing1.xml" ContentType="application/vnd.openxmlformats-officedocument.drawingml.chartshapes+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drawings/drawing2.xml" ContentType="application/vnd.openxmlformats-officedocument.drawingml.chartshapes+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bookmarkIdSeed="2">
  <p:sldMasterIdLst>
    <p:sldMasterId id="2147483684" r:id="rId4"/>
  </p:sldMasterIdLst>
  <p:notesMasterIdLst>
    <p:notesMasterId r:id="rId10"/>
  </p:notesMasterIdLst>
  <p:handoutMasterIdLst>
    <p:handoutMasterId r:id="rId11"/>
  </p:handoutMasterIdLst>
  <p:sldIdLst>
    <p:sldId id="268" r:id="rId5"/>
    <p:sldId id="274" r:id="rId6"/>
    <p:sldId id="262" r:id="rId7"/>
    <p:sldId id="277" r:id="rId8"/>
    <p:sldId id="267" r:id="rId9"/>
  </p:sldIdLst>
  <p:sldSz cx="9906000" cy="1320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4D1BF52-08AC-6E54-4DB6-5995674D8CF5}" name="Anuj" initials="A" userId="S::anuj.agarwal@truboardpartners.com::13cc42e9-550b-4712-8ac6-91f07563ce38"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CCCCCC"/>
    <a:srgbClr val="BFBFBF"/>
    <a:srgbClr val="1E43FD"/>
    <a:srgbClr val="1E43D5"/>
    <a:srgbClr val="F4F3EF"/>
    <a:srgbClr val="20294F"/>
    <a:srgbClr val="F07D3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3BB9A96-D1BA-4FD8-A0B0-FA5A909CC40B}" v="145" dt="2023-03-21T07:14:14.984"/>
    <p1510:client id="{7E01D054-138F-4E3A-B03C-54D0209B3505}" v="6" dt="2023-03-21T06:48:58.00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82" d="100"/>
          <a:sy n="82" d="100"/>
        </p:scale>
        <p:origin x="624" y="-3160"/>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viewProps" Target="viewProps.xml"/><Relationship Id="rId18" Type="http://schemas.microsoft.com/office/2018/10/relationships/authors" Target="author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presProps" Target="presProps.xml"/><Relationship Id="rId17" Type="http://schemas.microsoft.com/office/2015/10/relationships/revisionInfo" Target="revisionInfo.xml"/><Relationship Id="rId2" Type="http://schemas.openxmlformats.org/officeDocument/2006/relationships/customXml" Target="../customXml/item2.xml"/><Relationship Id="rId16"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tableStyles" Target="tableStyles.xml"/><Relationship Id="rId10"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ia Rattanpal" userId="d4630ae2-0a88-4c6e-8497-12b0c373fd56" providerId="ADAL" clId="{93005F42-5652-478F-8620-B200F4F30917}"/>
    <pc:docChg chg="undo custSel addSld modSld sldOrd modMainMaster">
      <pc:chgData name="Ria Rattanpal" userId="d4630ae2-0a88-4c6e-8497-12b0c373fd56" providerId="ADAL" clId="{93005F42-5652-478F-8620-B200F4F30917}" dt="2023-03-10T11:46:18.931" v="9898" actId="1076"/>
      <pc:docMkLst>
        <pc:docMk/>
      </pc:docMkLst>
      <pc:sldChg chg="addSp delSp modSp mod">
        <pc:chgData name="Ria Rattanpal" userId="d4630ae2-0a88-4c6e-8497-12b0c373fd56" providerId="ADAL" clId="{93005F42-5652-478F-8620-B200F4F30917}" dt="2023-03-09T10:48:56.667" v="7801" actId="1076"/>
        <pc:sldMkLst>
          <pc:docMk/>
          <pc:sldMk cId="1340350019" sldId="262"/>
        </pc:sldMkLst>
        <pc:spChg chg="add mod">
          <ac:chgData name="Ria Rattanpal" userId="d4630ae2-0a88-4c6e-8497-12b0c373fd56" providerId="ADAL" clId="{93005F42-5652-478F-8620-B200F4F30917}" dt="2023-03-09T10:12:26.275" v="6930" actId="20577"/>
          <ac:spMkLst>
            <pc:docMk/>
            <pc:sldMk cId="1340350019" sldId="262"/>
            <ac:spMk id="2" creationId="{90681832-F565-ABF9-E984-A349155D5672}"/>
          </ac:spMkLst>
        </pc:spChg>
        <pc:spChg chg="mod">
          <ac:chgData name="Ria Rattanpal" userId="d4630ae2-0a88-4c6e-8497-12b0c373fd56" providerId="ADAL" clId="{93005F42-5652-478F-8620-B200F4F30917}" dt="2023-03-06T09:30:45.077" v="2635" actId="20577"/>
          <ac:spMkLst>
            <pc:docMk/>
            <pc:sldMk cId="1340350019" sldId="262"/>
            <ac:spMk id="4" creationId="{B0309EC8-CB92-47C4-86EE-A8E521ACA1BF}"/>
          </ac:spMkLst>
        </pc:spChg>
        <pc:spChg chg="add mod">
          <ac:chgData name="Ria Rattanpal" userId="d4630ae2-0a88-4c6e-8497-12b0c373fd56" providerId="ADAL" clId="{93005F42-5652-478F-8620-B200F4F30917}" dt="2023-03-09T10:48:41.860" v="7800" actId="20577"/>
          <ac:spMkLst>
            <pc:docMk/>
            <pc:sldMk cId="1340350019" sldId="262"/>
            <ac:spMk id="7" creationId="{D155F32D-B5BF-23AB-DC21-B196238C420A}"/>
          </ac:spMkLst>
        </pc:spChg>
        <pc:spChg chg="add mod">
          <ac:chgData name="Ria Rattanpal" userId="d4630ae2-0a88-4c6e-8497-12b0c373fd56" providerId="ADAL" clId="{93005F42-5652-478F-8620-B200F4F30917}" dt="2023-03-09T06:21:57.276" v="4525" actId="1076"/>
          <ac:spMkLst>
            <pc:docMk/>
            <pc:sldMk cId="1340350019" sldId="262"/>
            <ac:spMk id="8" creationId="{592FF7F4-61F7-B584-3130-48CF3397CF50}"/>
          </ac:spMkLst>
        </pc:spChg>
        <pc:spChg chg="mod">
          <ac:chgData name="Ria Rattanpal" userId="d4630ae2-0a88-4c6e-8497-12b0c373fd56" providerId="ADAL" clId="{93005F42-5652-478F-8620-B200F4F30917}" dt="2023-03-09T06:31:50.673" v="4737" actId="255"/>
          <ac:spMkLst>
            <pc:docMk/>
            <pc:sldMk cId="1340350019" sldId="262"/>
            <ac:spMk id="9" creationId="{C2F67687-E39D-4D73-8A86-29E5C6EB8945}"/>
          </ac:spMkLst>
        </pc:spChg>
        <pc:spChg chg="add mod">
          <ac:chgData name="Ria Rattanpal" userId="d4630ae2-0a88-4c6e-8497-12b0c373fd56" providerId="ADAL" clId="{93005F42-5652-478F-8620-B200F4F30917}" dt="2023-03-09T10:48:56.667" v="7801" actId="1076"/>
          <ac:spMkLst>
            <pc:docMk/>
            <pc:sldMk cId="1340350019" sldId="262"/>
            <ac:spMk id="10" creationId="{7290B756-1EE1-D328-88C4-FD25F2B04D60}"/>
          </ac:spMkLst>
        </pc:spChg>
        <pc:spChg chg="del">
          <ac:chgData name="Ria Rattanpal" userId="d4630ae2-0a88-4c6e-8497-12b0c373fd56" providerId="ADAL" clId="{93005F42-5652-478F-8620-B200F4F30917}" dt="2023-03-03T08:12:37.242" v="1" actId="478"/>
          <ac:spMkLst>
            <pc:docMk/>
            <pc:sldMk cId="1340350019" sldId="262"/>
            <ac:spMk id="11" creationId="{24E8966F-8A79-4944-A543-4B45975CBAE2}"/>
          </ac:spMkLst>
        </pc:spChg>
        <pc:spChg chg="del mod">
          <ac:chgData name="Ria Rattanpal" userId="d4630ae2-0a88-4c6e-8497-12b0c373fd56" providerId="ADAL" clId="{93005F42-5652-478F-8620-B200F4F30917}" dt="2023-03-03T10:02:13.192" v="117" actId="478"/>
          <ac:spMkLst>
            <pc:docMk/>
            <pc:sldMk cId="1340350019" sldId="262"/>
            <ac:spMk id="12" creationId="{0C5B3370-B63A-4982-A799-A1E5BFEAFF99}"/>
          </ac:spMkLst>
        </pc:spChg>
        <pc:spChg chg="del">
          <ac:chgData name="Ria Rattanpal" userId="d4630ae2-0a88-4c6e-8497-12b0c373fd56" providerId="ADAL" clId="{93005F42-5652-478F-8620-B200F4F30917}" dt="2023-03-03T09:55:56.625" v="111" actId="478"/>
          <ac:spMkLst>
            <pc:docMk/>
            <pc:sldMk cId="1340350019" sldId="262"/>
            <ac:spMk id="13" creationId="{5EB4CC51-C0FC-E4C9-07F9-3EAAF7DEDCE2}"/>
          </ac:spMkLst>
        </pc:spChg>
        <pc:spChg chg="add mod">
          <ac:chgData name="Ria Rattanpal" userId="d4630ae2-0a88-4c6e-8497-12b0c373fd56" providerId="ADAL" clId="{93005F42-5652-478F-8620-B200F4F30917}" dt="2023-03-09T06:59:06.515" v="5288" actId="1076"/>
          <ac:spMkLst>
            <pc:docMk/>
            <pc:sldMk cId="1340350019" sldId="262"/>
            <ac:spMk id="14" creationId="{77F0FA39-2E5C-29CA-E55E-396F21C987F6}"/>
          </ac:spMkLst>
        </pc:spChg>
        <pc:spChg chg="add del mod">
          <ac:chgData name="Ria Rattanpal" userId="d4630ae2-0a88-4c6e-8497-12b0c373fd56" providerId="ADAL" clId="{93005F42-5652-478F-8620-B200F4F30917}" dt="2023-03-03T10:44:46.814" v="195" actId="21"/>
          <ac:spMkLst>
            <pc:docMk/>
            <pc:sldMk cId="1340350019" sldId="262"/>
            <ac:spMk id="15" creationId="{5DECBB87-E0B7-6221-B5C0-8E8CF5E9D52B}"/>
          </ac:spMkLst>
        </pc:spChg>
        <pc:graphicFrameChg chg="add del mod">
          <ac:chgData name="Ria Rattanpal" userId="d4630ae2-0a88-4c6e-8497-12b0c373fd56" providerId="ADAL" clId="{93005F42-5652-478F-8620-B200F4F30917}" dt="2023-03-04T08:22:38.735" v="312" actId="478"/>
          <ac:graphicFrameMkLst>
            <pc:docMk/>
            <pc:sldMk cId="1340350019" sldId="262"/>
            <ac:graphicFrameMk id="6" creationId="{48E4E0B6-0B02-CA24-0AC6-995BF52B7C71}"/>
          </ac:graphicFrameMkLst>
        </pc:graphicFrameChg>
        <pc:graphicFrameChg chg="add del mod">
          <ac:chgData name="Ria Rattanpal" userId="d4630ae2-0a88-4c6e-8497-12b0c373fd56" providerId="ADAL" clId="{93005F42-5652-478F-8620-B200F4F30917}" dt="2023-03-09T07:03:06.834" v="5515" actId="478"/>
          <ac:graphicFrameMkLst>
            <pc:docMk/>
            <pc:sldMk cId="1340350019" sldId="262"/>
            <ac:graphicFrameMk id="6" creationId="{7528C02D-9E2E-DEFE-31F6-49FCE715749A}"/>
          </ac:graphicFrameMkLst>
        </pc:graphicFrameChg>
        <pc:graphicFrameChg chg="add del mod">
          <ac:chgData name="Ria Rattanpal" userId="d4630ae2-0a88-4c6e-8497-12b0c373fd56" providerId="ADAL" clId="{93005F42-5652-478F-8620-B200F4F30917}" dt="2023-03-04T08:58:42.730" v="332" actId="478"/>
          <ac:graphicFrameMkLst>
            <pc:docMk/>
            <pc:sldMk cId="1340350019" sldId="262"/>
            <ac:graphicFrameMk id="7" creationId="{C26249E3-0057-5DC0-7BBE-179DFC988EC9}"/>
          </ac:graphicFrameMkLst>
        </pc:graphicFrameChg>
        <pc:graphicFrameChg chg="add del mod">
          <ac:chgData name="Ria Rattanpal" userId="d4630ae2-0a88-4c6e-8497-12b0c373fd56" providerId="ADAL" clId="{93005F42-5652-478F-8620-B200F4F30917}" dt="2023-03-04T10:54:13.454" v="391" actId="478"/>
          <ac:graphicFrameMkLst>
            <pc:docMk/>
            <pc:sldMk cId="1340350019" sldId="262"/>
            <ac:graphicFrameMk id="8" creationId="{B4DDC8F8-A4FC-F9DC-E760-18EAC4E4C303}"/>
          </ac:graphicFrameMkLst>
        </pc:graphicFrameChg>
        <pc:graphicFrameChg chg="add del mod">
          <ac:chgData name="Ria Rattanpal" userId="d4630ae2-0a88-4c6e-8497-12b0c373fd56" providerId="ADAL" clId="{93005F42-5652-478F-8620-B200F4F30917}" dt="2023-03-03T10:58:52.099" v="235" actId="478"/>
          <ac:graphicFrameMkLst>
            <pc:docMk/>
            <pc:sldMk cId="1340350019" sldId="262"/>
            <ac:graphicFrameMk id="10" creationId="{E468B9AC-C44A-8E57-E9DA-FB7AA4C185BC}"/>
          </ac:graphicFrameMkLst>
        </pc:graphicFrameChg>
        <pc:graphicFrameChg chg="add del mod">
          <ac:chgData name="Ria Rattanpal" userId="d4630ae2-0a88-4c6e-8497-12b0c373fd56" providerId="ADAL" clId="{93005F42-5652-478F-8620-B200F4F30917}" dt="2023-03-09T05:50:47.416" v="3947" actId="478"/>
          <ac:graphicFrameMkLst>
            <pc:docMk/>
            <pc:sldMk cId="1340350019" sldId="262"/>
            <ac:graphicFrameMk id="11" creationId="{271BB90C-698F-9165-66CA-E3FA81503C82}"/>
          </ac:graphicFrameMkLst>
        </pc:graphicFrameChg>
        <pc:graphicFrameChg chg="add mod">
          <ac:chgData name="Ria Rattanpal" userId="d4630ae2-0a88-4c6e-8497-12b0c373fd56" providerId="ADAL" clId="{93005F42-5652-478F-8620-B200F4F30917}" dt="2023-03-09T05:50:59.238" v="3949" actId="1076"/>
          <ac:graphicFrameMkLst>
            <pc:docMk/>
            <pc:sldMk cId="1340350019" sldId="262"/>
            <ac:graphicFrameMk id="12" creationId="{E9064250-0A5E-DB5F-4BB9-D82C62128361}"/>
          </ac:graphicFrameMkLst>
        </pc:graphicFrameChg>
        <pc:graphicFrameChg chg="add mod">
          <ac:chgData name="Ria Rattanpal" userId="d4630ae2-0a88-4c6e-8497-12b0c373fd56" providerId="ADAL" clId="{93005F42-5652-478F-8620-B200F4F30917}" dt="2023-03-09T06:07:35.484" v="4376"/>
          <ac:graphicFrameMkLst>
            <pc:docMk/>
            <pc:sldMk cId="1340350019" sldId="262"/>
            <ac:graphicFrameMk id="13" creationId="{271BB90C-698F-9165-66CA-E3FA81503C82}"/>
          </ac:graphicFrameMkLst>
        </pc:graphicFrameChg>
        <pc:graphicFrameChg chg="add del mod">
          <ac:chgData name="Ria Rattanpal" userId="d4630ae2-0a88-4c6e-8497-12b0c373fd56" providerId="ADAL" clId="{93005F42-5652-478F-8620-B200F4F30917}" dt="2023-03-04T09:02:20.130" v="380" actId="478"/>
          <ac:graphicFrameMkLst>
            <pc:docMk/>
            <pc:sldMk cId="1340350019" sldId="262"/>
            <ac:graphicFrameMk id="13" creationId="{C286FEB3-6E0C-7B56-C1CC-8BE980FFBC0C}"/>
          </ac:graphicFrameMkLst>
        </pc:graphicFrameChg>
        <pc:graphicFrameChg chg="add del mod">
          <ac:chgData name="Ria Rattanpal" userId="d4630ae2-0a88-4c6e-8497-12b0c373fd56" providerId="ADAL" clId="{93005F42-5652-478F-8620-B200F4F30917}" dt="2023-03-09T05:41:05.604" v="3893" actId="478"/>
          <ac:graphicFrameMkLst>
            <pc:docMk/>
            <pc:sldMk cId="1340350019" sldId="262"/>
            <ac:graphicFrameMk id="15" creationId="{C286FEB3-6E0C-7B56-C1CC-8BE980FFBC0C}"/>
          </ac:graphicFrameMkLst>
        </pc:graphicFrameChg>
        <pc:graphicFrameChg chg="add mod">
          <ac:chgData name="Ria Rattanpal" userId="d4630ae2-0a88-4c6e-8497-12b0c373fd56" providerId="ADAL" clId="{93005F42-5652-478F-8620-B200F4F30917}" dt="2023-03-09T06:59:13.265" v="5290" actId="1076"/>
          <ac:graphicFrameMkLst>
            <pc:docMk/>
            <pc:sldMk cId="1340350019" sldId="262"/>
            <ac:graphicFrameMk id="16" creationId="{07F2B1D0-06DF-3AB3-0040-54F8790F864F}"/>
          </ac:graphicFrameMkLst>
        </pc:graphicFrameChg>
        <pc:graphicFrameChg chg="add del mod">
          <ac:chgData name="Ria Rattanpal" userId="d4630ae2-0a88-4c6e-8497-12b0c373fd56" providerId="ADAL" clId="{93005F42-5652-478F-8620-B200F4F30917}" dt="2023-03-09T06:20:56.033" v="4518" actId="478"/>
          <ac:graphicFrameMkLst>
            <pc:docMk/>
            <pc:sldMk cId="1340350019" sldId="262"/>
            <ac:graphicFrameMk id="17" creationId="{AA02759A-D296-EFD8-DE59-6EFD357BC7CF}"/>
          </ac:graphicFrameMkLst>
        </pc:graphicFrameChg>
        <pc:graphicFrameChg chg="add del mod">
          <ac:chgData name="Ria Rattanpal" userId="d4630ae2-0a88-4c6e-8497-12b0c373fd56" providerId="ADAL" clId="{93005F42-5652-478F-8620-B200F4F30917}" dt="2023-03-09T06:21:08.291" v="4521" actId="478"/>
          <ac:graphicFrameMkLst>
            <pc:docMk/>
            <pc:sldMk cId="1340350019" sldId="262"/>
            <ac:graphicFrameMk id="18" creationId="{F225C0BD-EDE4-6192-E803-9A90C28011E8}"/>
          </ac:graphicFrameMkLst>
        </pc:graphicFrameChg>
        <pc:graphicFrameChg chg="add mod">
          <ac:chgData name="Ria Rattanpal" userId="d4630ae2-0a88-4c6e-8497-12b0c373fd56" providerId="ADAL" clId="{93005F42-5652-478F-8620-B200F4F30917}" dt="2023-03-09T06:20:51.913" v="4516" actId="571"/>
          <ac:graphicFrameMkLst>
            <pc:docMk/>
            <pc:sldMk cId="1340350019" sldId="262"/>
            <ac:graphicFrameMk id="19" creationId="{CF61E127-A68F-8EB5-577B-98A21DFCB633}"/>
          </ac:graphicFrameMkLst>
        </pc:graphicFrameChg>
        <pc:graphicFrameChg chg="add mod">
          <ac:chgData name="Ria Rattanpal" userId="d4630ae2-0a88-4c6e-8497-12b0c373fd56" providerId="ADAL" clId="{93005F42-5652-478F-8620-B200F4F30917}" dt="2023-03-09T07:04:20.819" v="5545" actId="14100"/>
          <ac:graphicFrameMkLst>
            <pc:docMk/>
            <pc:sldMk cId="1340350019" sldId="262"/>
            <ac:graphicFrameMk id="20" creationId="{7528C02D-9E2E-DEFE-31F6-49FCE715749A}"/>
          </ac:graphicFrameMkLst>
        </pc:graphicFrameChg>
        <pc:picChg chg="add del mod">
          <ac:chgData name="Ria Rattanpal" userId="d4630ae2-0a88-4c6e-8497-12b0c373fd56" providerId="ADAL" clId="{93005F42-5652-478F-8620-B200F4F30917}" dt="2023-03-04T08:58:32.667" v="330" actId="478"/>
          <ac:picMkLst>
            <pc:docMk/>
            <pc:sldMk cId="1340350019" sldId="262"/>
            <ac:picMk id="11" creationId="{1123A447-180C-9FA0-BF1D-BE1E81431D8B}"/>
          </ac:picMkLst>
        </pc:picChg>
        <pc:picChg chg="add del mod">
          <ac:chgData name="Ria Rattanpal" userId="d4630ae2-0a88-4c6e-8497-12b0c373fd56" providerId="ADAL" clId="{93005F42-5652-478F-8620-B200F4F30917}" dt="2023-03-06T09:38:58.667" v="2775" actId="478"/>
          <ac:picMkLst>
            <pc:docMk/>
            <pc:sldMk cId="1340350019" sldId="262"/>
            <ac:picMk id="13" creationId="{A053F827-7A19-55A2-F324-C6678E3C88C8}"/>
          </ac:picMkLst>
        </pc:picChg>
        <pc:picChg chg="del">
          <ac:chgData name="Ria Rattanpal" userId="d4630ae2-0a88-4c6e-8497-12b0c373fd56" providerId="ADAL" clId="{93005F42-5652-478F-8620-B200F4F30917}" dt="2023-03-03T08:12:32.152" v="0" actId="478"/>
          <ac:picMkLst>
            <pc:docMk/>
            <pc:sldMk cId="1340350019" sldId="262"/>
            <ac:picMk id="16" creationId="{7F60A8D3-0518-3C37-56C5-FB349F107A26}"/>
          </ac:picMkLst>
        </pc:picChg>
      </pc:sldChg>
      <pc:sldChg chg="modSp mod">
        <pc:chgData name="Ria Rattanpal" userId="d4630ae2-0a88-4c6e-8497-12b0c373fd56" providerId="ADAL" clId="{93005F42-5652-478F-8620-B200F4F30917}" dt="2023-03-06T06:25:45.041" v="438" actId="20577"/>
        <pc:sldMkLst>
          <pc:docMk/>
          <pc:sldMk cId="458499888" sldId="268"/>
        </pc:sldMkLst>
        <pc:spChg chg="mod">
          <ac:chgData name="Ria Rattanpal" userId="d4630ae2-0a88-4c6e-8497-12b0c373fd56" providerId="ADAL" clId="{93005F42-5652-478F-8620-B200F4F30917}" dt="2023-03-06T06:25:45.041" v="438" actId="20577"/>
          <ac:spMkLst>
            <pc:docMk/>
            <pc:sldMk cId="458499888" sldId="268"/>
            <ac:spMk id="4" creationId="{8C5CF820-E8E7-4506-844E-81FD0641C6A3}"/>
          </ac:spMkLst>
        </pc:spChg>
      </pc:sldChg>
      <pc:sldChg chg="addSp delSp modSp mod">
        <pc:chgData name="Ria Rattanpal" userId="d4630ae2-0a88-4c6e-8497-12b0c373fd56" providerId="ADAL" clId="{93005F42-5652-478F-8620-B200F4F30917}" dt="2023-03-09T10:57:04.664" v="7992" actId="20577"/>
        <pc:sldMkLst>
          <pc:docMk/>
          <pc:sldMk cId="3230432110" sldId="272"/>
        </pc:sldMkLst>
        <pc:spChg chg="del">
          <ac:chgData name="Ria Rattanpal" userId="d4630ae2-0a88-4c6e-8497-12b0c373fd56" providerId="ADAL" clId="{93005F42-5652-478F-8620-B200F4F30917}" dt="2023-03-03T10:44:03.311" v="181" actId="478"/>
          <ac:spMkLst>
            <pc:docMk/>
            <pc:sldMk cId="3230432110" sldId="272"/>
            <ac:spMk id="6" creationId="{79B35524-8CA9-446E-981B-E91AF0716C85}"/>
          </ac:spMkLst>
        </pc:spChg>
        <pc:spChg chg="del">
          <ac:chgData name="Ria Rattanpal" userId="d4630ae2-0a88-4c6e-8497-12b0c373fd56" providerId="ADAL" clId="{93005F42-5652-478F-8620-B200F4F30917}" dt="2023-03-06T05:36:40.343" v="414" actId="478"/>
          <ac:spMkLst>
            <pc:docMk/>
            <pc:sldMk cId="3230432110" sldId="272"/>
            <ac:spMk id="7" creationId="{291BC4B7-FCF8-4468-B8C5-E2DE4A6629F7}"/>
          </ac:spMkLst>
        </pc:spChg>
        <pc:spChg chg="add mod">
          <ac:chgData name="Ria Rattanpal" userId="d4630ae2-0a88-4c6e-8497-12b0c373fd56" providerId="ADAL" clId="{93005F42-5652-478F-8620-B200F4F30917}" dt="2023-03-09T07:33:39.986" v="6157" actId="20577"/>
          <ac:spMkLst>
            <pc:docMk/>
            <pc:sldMk cId="3230432110" sldId="272"/>
            <ac:spMk id="11" creationId="{C6565DB1-56C8-044C-8D7B-60054548C973}"/>
          </ac:spMkLst>
        </pc:spChg>
        <pc:spChg chg="add mod">
          <ac:chgData name="Ria Rattanpal" userId="d4630ae2-0a88-4c6e-8497-12b0c373fd56" providerId="ADAL" clId="{93005F42-5652-478F-8620-B200F4F30917}" dt="2023-03-09T09:28:20.652" v="6602" actId="1036"/>
          <ac:spMkLst>
            <pc:docMk/>
            <pc:sldMk cId="3230432110" sldId="272"/>
            <ac:spMk id="12" creationId="{6CDB1AA0-5F37-384F-B94E-3DE7B5D616B6}"/>
          </ac:spMkLst>
        </pc:spChg>
        <pc:spChg chg="add del mod">
          <ac:chgData name="Ria Rattanpal" userId="d4630ae2-0a88-4c6e-8497-12b0c373fd56" providerId="ADAL" clId="{93005F42-5652-478F-8620-B200F4F30917}" dt="2023-03-06T06:30:16.145" v="485" actId="21"/>
          <ac:spMkLst>
            <pc:docMk/>
            <pc:sldMk cId="3230432110" sldId="272"/>
            <ac:spMk id="13" creationId="{883D16B0-A5CE-8117-7E79-6FFB204C3D53}"/>
          </ac:spMkLst>
        </pc:spChg>
        <pc:spChg chg="add mod">
          <ac:chgData name="Ria Rattanpal" userId="d4630ae2-0a88-4c6e-8497-12b0c373fd56" providerId="ADAL" clId="{93005F42-5652-478F-8620-B200F4F30917}" dt="2023-03-09T10:55:22.019" v="7947" actId="20577"/>
          <ac:spMkLst>
            <pc:docMk/>
            <pc:sldMk cId="3230432110" sldId="272"/>
            <ac:spMk id="15" creationId="{6C96B6AA-A354-B700-65C5-98E5EE65F702}"/>
          </ac:spMkLst>
        </pc:spChg>
        <pc:spChg chg="add del mod">
          <ac:chgData name="Ria Rattanpal" userId="d4630ae2-0a88-4c6e-8497-12b0c373fd56" providerId="ADAL" clId="{93005F42-5652-478F-8620-B200F4F30917}" dt="2023-03-06T08:19:02.896" v="1716" actId="21"/>
          <ac:spMkLst>
            <pc:docMk/>
            <pc:sldMk cId="3230432110" sldId="272"/>
            <ac:spMk id="22" creationId="{8519FA85-6D4A-F589-3914-D3828E38488C}"/>
          </ac:spMkLst>
        </pc:spChg>
        <pc:spChg chg="add mod">
          <ac:chgData name="Ria Rattanpal" userId="d4630ae2-0a88-4c6e-8497-12b0c373fd56" providerId="ADAL" clId="{93005F42-5652-478F-8620-B200F4F30917}" dt="2023-03-09T10:57:04.664" v="7992" actId="20577"/>
          <ac:spMkLst>
            <pc:docMk/>
            <pc:sldMk cId="3230432110" sldId="272"/>
            <ac:spMk id="23" creationId="{DBC15101-70A1-811A-BCF6-CCBF49E596F9}"/>
          </ac:spMkLst>
        </pc:spChg>
        <pc:graphicFrameChg chg="add mod">
          <ac:chgData name="Ria Rattanpal" userId="d4630ae2-0a88-4c6e-8497-12b0c373fd56" providerId="ADAL" clId="{93005F42-5652-478F-8620-B200F4F30917}" dt="2023-03-09T07:05:12.139" v="5555" actId="14100"/>
          <ac:graphicFrameMkLst>
            <pc:docMk/>
            <pc:sldMk cId="3230432110" sldId="272"/>
            <ac:graphicFrameMk id="2" creationId="{E7BD5FD8-9F6A-B270-EF61-A92154308BF2}"/>
          </ac:graphicFrameMkLst>
        </pc:graphicFrameChg>
        <pc:graphicFrameChg chg="add mod">
          <ac:chgData name="Ria Rattanpal" userId="d4630ae2-0a88-4c6e-8497-12b0c373fd56" providerId="ADAL" clId="{93005F42-5652-478F-8620-B200F4F30917}" dt="2023-03-04T11:00:38.944" v="402" actId="208"/>
          <ac:graphicFrameMkLst>
            <pc:docMk/>
            <pc:sldMk cId="3230432110" sldId="272"/>
            <ac:graphicFrameMk id="6" creationId="{189E2A37-3690-01E7-B9B7-83D29E9B850B}"/>
          </ac:graphicFrameMkLst>
        </pc:graphicFrameChg>
        <pc:graphicFrameChg chg="add mod">
          <ac:chgData name="Ria Rattanpal" userId="d4630ae2-0a88-4c6e-8497-12b0c373fd56" providerId="ADAL" clId="{93005F42-5652-478F-8620-B200F4F30917}" dt="2023-03-09T09:28:20.652" v="6602" actId="1036"/>
          <ac:graphicFrameMkLst>
            <pc:docMk/>
            <pc:sldMk cId="3230432110" sldId="272"/>
            <ac:graphicFrameMk id="7" creationId="{954936A1-BCEA-EE49-3634-C081C4BC3167}"/>
          </ac:graphicFrameMkLst>
        </pc:graphicFrameChg>
        <pc:graphicFrameChg chg="add del mod">
          <ac:chgData name="Ria Rattanpal" userId="d4630ae2-0a88-4c6e-8497-12b0c373fd56" providerId="ADAL" clId="{93005F42-5652-478F-8620-B200F4F30917}" dt="2023-03-09T07:36:02.145" v="6206" actId="478"/>
          <ac:graphicFrameMkLst>
            <pc:docMk/>
            <pc:sldMk cId="3230432110" sldId="272"/>
            <ac:graphicFrameMk id="9" creationId="{2CE30A74-B5B6-564E-AC8E-014A498FCB7C}"/>
          </ac:graphicFrameMkLst>
        </pc:graphicFrameChg>
        <pc:graphicFrameChg chg="add del mod">
          <ac:chgData name="Ria Rattanpal" userId="d4630ae2-0a88-4c6e-8497-12b0c373fd56" providerId="ADAL" clId="{93005F42-5652-478F-8620-B200F4F30917}" dt="2023-03-09T07:36:20.422" v="6209" actId="478"/>
          <ac:graphicFrameMkLst>
            <pc:docMk/>
            <pc:sldMk cId="3230432110" sldId="272"/>
            <ac:graphicFrameMk id="10" creationId="{954936A1-BCEA-EE49-3634-C081C4BC3167}"/>
          </ac:graphicFrameMkLst>
        </pc:graphicFrameChg>
        <pc:graphicFrameChg chg="add mod">
          <ac:chgData name="Ria Rattanpal" userId="d4630ae2-0a88-4c6e-8497-12b0c373fd56" providerId="ADAL" clId="{93005F42-5652-478F-8620-B200F4F30917}" dt="2023-03-09T09:28:20.652" v="6602" actId="1036"/>
          <ac:graphicFrameMkLst>
            <pc:docMk/>
            <pc:sldMk cId="3230432110" sldId="272"/>
            <ac:graphicFrameMk id="13" creationId="{2CE30A74-B5B6-564E-AC8E-014A498FCB7C}"/>
          </ac:graphicFrameMkLst>
        </pc:graphicFrameChg>
        <pc:graphicFrameChg chg="add del mod">
          <ac:chgData name="Ria Rattanpal" userId="d4630ae2-0a88-4c6e-8497-12b0c373fd56" providerId="ADAL" clId="{93005F42-5652-478F-8620-B200F4F30917}" dt="2023-03-06T06:30:08.029" v="483" actId="21"/>
          <ac:graphicFrameMkLst>
            <pc:docMk/>
            <pc:sldMk cId="3230432110" sldId="272"/>
            <ac:graphicFrameMk id="14" creationId="{6DB51C0F-3135-E156-BA08-5FB863C225DF}"/>
          </ac:graphicFrameMkLst>
        </pc:graphicFrameChg>
        <pc:picChg chg="del mod">
          <ac:chgData name="Ria Rattanpal" userId="d4630ae2-0a88-4c6e-8497-12b0c373fd56" providerId="ADAL" clId="{93005F42-5652-478F-8620-B200F4F30917}" dt="2023-03-03T10:44:05.759" v="183" actId="478"/>
          <ac:picMkLst>
            <pc:docMk/>
            <pc:sldMk cId="3230432110" sldId="272"/>
            <ac:picMk id="9" creationId="{491D4217-9176-4B20-0D07-E369B2FD9E71}"/>
          </ac:picMkLst>
        </pc:picChg>
        <pc:picChg chg="del mod">
          <ac:chgData name="Ria Rattanpal" userId="d4630ae2-0a88-4c6e-8497-12b0c373fd56" providerId="ADAL" clId="{93005F42-5652-478F-8620-B200F4F30917}" dt="2023-03-03T10:44:07.871" v="185" actId="478"/>
          <ac:picMkLst>
            <pc:docMk/>
            <pc:sldMk cId="3230432110" sldId="272"/>
            <ac:picMk id="10" creationId="{8F24C003-5D15-D97A-59EC-BED11D5539B8}"/>
          </ac:picMkLst>
        </pc:picChg>
        <pc:cxnChg chg="add mod">
          <ac:chgData name="Ria Rattanpal" userId="d4630ae2-0a88-4c6e-8497-12b0c373fd56" providerId="ADAL" clId="{93005F42-5652-478F-8620-B200F4F30917}" dt="2023-03-06T07:56:08.047" v="1239" actId="692"/>
          <ac:cxnSpMkLst>
            <pc:docMk/>
            <pc:sldMk cId="3230432110" sldId="272"/>
            <ac:cxnSpMk id="17" creationId="{D6A48ED1-B9DF-9AA6-48E8-0D47C6E61468}"/>
          </ac:cxnSpMkLst>
        </pc:cxnChg>
      </pc:sldChg>
      <pc:sldChg chg="addSp delSp modSp mod">
        <pc:chgData name="Ria Rattanpal" userId="d4630ae2-0a88-4c6e-8497-12b0c373fd56" providerId="ADAL" clId="{93005F42-5652-478F-8620-B200F4F30917}" dt="2023-03-09T11:19:41.576" v="8050" actId="20577"/>
        <pc:sldMkLst>
          <pc:docMk/>
          <pc:sldMk cId="230110628" sldId="273"/>
        </pc:sldMkLst>
        <pc:spChg chg="add mod">
          <ac:chgData name="Ria Rattanpal" userId="d4630ae2-0a88-4c6e-8497-12b0c373fd56" providerId="ADAL" clId="{93005F42-5652-478F-8620-B200F4F30917}" dt="2023-03-06T06:31:06.616" v="644" actId="14100"/>
          <ac:spMkLst>
            <pc:docMk/>
            <pc:sldMk cId="230110628" sldId="273"/>
            <ac:spMk id="7" creationId="{E9DE3705-7366-BC17-3FAB-E63622827BE3}"/>
          </ac:spMkLst>
        </pc:spChg>
        <pc:spChg chg="del">
          <ac:chgData name="Ria Rattanpal" userId="d4630ae2-0a88-4c6e-8497-12b0c373fd56" providerId="ADAL" clId="{93005F42-5652-478F-8620-B200F4F30917}" dt="2023-03-03T10:44:16.204" v="187" actId="478"/>
          <ac:spMkLst>
            <pc:docMk/>
            <pc:sldMk cId="230110628" sldId="273"/>
            <ac:spMk id="9" creationId="{8D1B7172-0677-4765-B8BE-18F1FBE7A3D2}"/>
          </ac:spMkLst>
        </pc:spChg>
        <pc:spChg chg="del">
          <ac:chgData name="Ria Rattanpal" userId="d4630ae2-0a88-4c6e-8497-12b0c373fd56" providerId="ADAL" clId="{93005F42-5652-478F-8620-B200F4F30917}" dt="2023-03-06T05:37:11.326" v="418" actId="478"/>
          <ac:spMkLst>
            <pc:docMk/>
            <pc:sldMk cId="230110628" sldId="273"/>
            <ac:spMk id="10" creationId="{BA3E4A9D-E51D-4027-86B3-6703213E57E8}"/>
          </ac:spMkLst>
        </pc:spChg>
        <pc:spChg chg="del mod">
          <ac:chgData name="Ria Rattanpal" userId="d4630ae2-0a88-4c6e-8497-12b0c373fd56" providerId="ADAL" clId="{93005F42-5652-478F-8620-B200F4F30917}" dt="2023-03-06T05:36:59.971" v="417" actId="478"/>
          <ac:spMkLst>
            <pc:docMk/>
            <pc:sldMk cId="230110628" sldId="273"/>
            <ac:spMk id="11" creationId="{A9CB8E34-BF2D-F459-FB10-1251DAB73A04}"/>
          </ac:spMkLst>
        </pc:spChg>
        <pc:spChg chg="del">
          <ac:chgData name="Ria Rattanpal" userId="d4630ae2-0a88-4c6e-8497-12b0c373fd56" providerId="ADAL" clId="{93005F42-5652-478F-8620-B200F4F30917}" dt="2023-03-06T05:36:56.816" v="415" actId="478"/>
          <ac:spMkLst>
            <pc:docMk/>
            <pc:sldMk cId="230110628" sldId="273"/>
            <ac:spMk id="12" creationId="{C94F4CB5-A1B7-ED43-280F-278867498DC2}"/>
          </ac:spMkLst>
        </pc:spChg>
        <pc:spChg chg="add del mod">
          <ac:chgData name="Ria Rattanpal" userId="d4630ae2-0a88-4c6e-8497-12b0c373fd56" providerId="ADAL" clId="{93005F42-5652-478F-8620-B200F4F30917}" dt="2023-03-09T11:19:41.576" v="8050" actId="20577"/>
          <ac:spMkLst>
            <pc:docMk/>
            <pc:sldMk cId="230110628" sldId="273"/>
            <ac:spMk id="13" creationId="{3A09EDC5-5A39-00D0-2A3A-79C73948E4BA}"/>
          </ac:spMkLst>
        </pc:spChg>
        <pc:graphicFrameChg chg="add del mod">
          <ac:chgData name="Ria Rattanpal" userId="d4630ae2-0a88-4c6e-8497-12b0c373fd56" providerId="ADAL" clId="{93005F42-5652-478F-8620-B200F4F30917}" dt="2023-03-06T06:27:57.395" v="476" actId="21"/>
          <ac:graphicFrameMkLst>
            <pc:docMk/>
            <pc:sldMk cId="230110628" sldId="273"/>
            <ac:graphicFrameMk id="2" creationId="{1D18BECF-9FDA-AE8F-4D51-5BB1744D4402}"/>
          </ac:graphicFrameMkLst>
        </pc:graphicFrameChg>
        <pc:graphicFrameChg chg="add mod">
          <ac:chgData name="Ria Rattanpal" userId="d4630ae2-0a88-4c6e-8497-12b0c373fd56" providerId="ADAL" clId="{93005F42-5652-478F-8620-B200F4F30917}" dt="2023-03-09T10:10:44.400" v="6929" actId="1076"/>
          <ac:graphicFrameMkLst>
            <pc:docMk/>
            <pc:sldMk cId="230110628" sldId="273"/>
            <ac:graphicFrameMk id="2" creationId="{A80D70D6-F8C5-C2C8-2413-E12B371554B0}"/>
          </ac:graphicFrameMkLst>
        </pc:graphicFrameChg>
        <pc:graphicFrameChg chg="add del mod">
          <ac:chgData name="Ria Rattanpal" userId="d4630ae2-0a88-4c6e-8497-12b0c373fd56" providerId="ADAL" clId="{93005F42-5652-478F-8620-B200F4F30917}" dt="2023-03-06T06:31:12.375" v="645" actId="21"/>
          <ac:graphicFrameMkLst>
            <pc:docMk/>
            <pc:sldMk cId="230110628" sldId="273"/>
            <ac:graphicFrameMk id="6" creationId="{364FEFE2-FAE9-8EED-4C9C-6B59E8D81941}"/>
          </ac:graphicFrameMkLst>
        </pc:graphicFrameChg>
        <pc:graphicFrameChg chg="add mod">
          <ac:chgData name="Ria Rattanpal" userId="d4630ae2-0a88-4c6e-8497-12b0c373fd56" providerId="ADAL" clId="{93005F42-5652-478F-8620-B200F4F30917}" dt="2023-03-09T10:10:37.746" v="6927" actId="14100"/>
          <ac:graphicFrameMkLst>
            <pc:docMk/>
            <pc:sldMk cId="230110628" sldId="273"/>
            <ac:graphicFrameMk id="9" creationId="{B11E0980-B868-6B21-9B5A-2C006606E70C}"/>
          </ac:graphicFrameMkLst>
        </pc:graphicFrameChg>
        <pc:picChg chg="del">
          <ac:chgData name="Ria Rattanpal" userId="d4630ae2-0a88-4c6e-8497-12b0c373fd56" providerId="ADAL" clId="{93005F42-5652-478F-8620-B200F4F30917}" dt="2023-03-03T10:44:13.445" v="186" actId="478"/>
          <ac:picMkLst>
            <pc:docMk/>
            <pc:sldMk cId="230110628" sldId="273"/>
            <ac:picMk id="7" creationId="{FF6F345B-D44D-EC90-5A36-5B4A0D947DB8}"/>
          </ac:picMkLst>
        </pc:picChg>
      </pc:sldChg>
      <pc:sldChg chg="addSp delSp modSp new mod ord">
        <pc:chgData name="Ria Rattanpal" userId="d4630ae2-0a88-4c6e-8497-12b0c373fd56" providerId="ADAL" clId="{93005F42-5652-478F-8620-B200F4F30917}" dt="2023-03-10T11:46:18.931" v="9898" actId="1076"/>
        <pc:sldMkLst>
          <pc:docMk/>
          <pc:sldMk cId="882685508" sldId="274"/>
        </pc:sldMkLst>
        <pc:spChg chg="mod">
          <ac:chgData name="Ria Rattanpal" userId="d4630ae2-0a88-4c6e-8497-12b0c373fd56" providerId="ADAL" clId="{93005F42-5652-478F-8620-B200F4F30917}" dt="2023-03-10T11:46:18.931" v="9898" actId="1076"/>
          <ac:spMkLst>
            <pc:docMk/>
            <pc:sldMk cId="882685508" sldId="274"/>
            <ac:spMk id="2" creationId="{F671C8EF-5455-F87F-8AC6-D93418772E82}"/>
          </ac:spMkLst>
        </pc:spChg>
        <pc:graphicFrameChg chg="add mod">
          <ac:chgData name="Ria Rattanpal" userId="d4630ae2-0a88-4c6e-8497-12b0c373fd56" providerId="ADAL" clId="{93005F42-5652-478F-8620-B200F4F30917}" dt="2023-03-10T11:46:00.355" v="9891" actId="208"/>
          <ac:graphicFrameMkLst>
            <pc:docMk/>
            <pc:sldMk cId="882685508" sldId="274"/>
            <ac:graphicFrameMk id="6" creationId="{1B3E233D-F127-918F-5F69-10A3744B807A}"/>
          </ac:graphicFrameMkLst>
        </pc:graphicFrameChg>
        <pc:graphicFrameChg chg="add del mod">
          <ac:chgData name="Ria Rattanpal" userId="d4630ae2-0a88-4c6e-8497-12b0c373fd56" providerId="ADAL" clId="{93005F42-5652-478F-8620-B200F4F30917}" dt="2023-03-10T10:06:41.837" v="8110" actId="478"/>
          <ac:graphicFrameMkLst>
            <pc:docMk/>
            <pc:sldMk cId="882685508" sldId="274"/>
            <ac:graphicFrameMk id="7" creationId="{AE40C5ED-5A2F-8E54-EC5C-83E81C9FAC4F}"/>
          </ac:graphicFrameMkLst>
        </pc:graphicFrameChg>
        <pc:graphicFrameChg chg="add mod">
          <ac:chgData name="Ria Rattanpal" userId="d4630ae2-0a88-4c6e-8497-12b0c373fd56" providerId="ADAL" clId="{93005F42-5652-478F-8620-B200F4F30917}" dt="2023-03-10T11:46:16.636" v="9897" actId="1076"/>
          <ac:graphicFrameMkLst>
            <pc:docMk/>
            <pc:sldMk cId="882685508" sldId="274"/>
            <ac:graphicFrameMk id="8" creationId="{AE40C5ED-5A2F-8E54-EC5C-83E81C9FAC4F}"/>
          </ac:graphicFrameMkLst>
        </pc:graphicFrameChg>
      </pc:sldChg>
      <pc:sldMasterChg chg="modSldLayout">
        <pc:chgData name="Ria Rattanpal" userId="d4630ae2-0a88-4c6e-8497-12b0c373fd56" providerId="ADAL" clId="{93005F42-5652-478F-8620-B200F4F30917}" dt="2023-03-06T10:18:59.658" v="3520" actId="6549"/>
        <pc:sldMasterMkLst>
          <pc:docMk/>
          <pc:sldMasterMk cId="871871637" sldId="2147483684"/>
        </pc:sldMasterMkLst>
        <pc:sldLayoutChg chg="modSp mod">
          <pc:chgData name="Ria Rattanpal" userId="d4630ae2-0a88-4c6e-8497-12b0c373fd56" providerId="ADAL" clId="{93005F42-5652-478F-8620-B200F4F30917}" dt="2023-03-06T10:18:59.658" v="3520" actId="6549"/>
          <pc:sldLayoutMkLst>
            <pc:docMk/>
            <pc:sldMasterMk cId="871871637" sldId="2147483684"/>
            <pc:sldLayoutMk cId="1076772615" sldId="2147483693"/>
          </pc:sldLayoutMkLst>
          <pc:spChg chg="mod">
            <ac:chgData name="Ria Rattanpal" userId="d4630ae2-0a88-4c6e-8497-12b0c373fd56" providerId="ADAL" clId="{93005F42-5652-478F-8620-B200F4F30917}" dt="2023-03-06T10:18:59.658" v="3520" actId="6549"/>
            <ac:spMkLst>
              <pc:docMk/>
              <pc:sldMasterMk cId="871871637" sldId="2147483684"/>
              <pc:sldLayoutMk cId="1076772615" sldId="2147483693"/>
              <ac:spMk id="11" creationId="{FDE3C445-3297-ABE7-F6C0-58C7A783A1BC}"/>
            </ac:spMkLst>
          </pc:spChg>
        </pc:sldLayoutChg>
      </pc:sldMasterChg>
    </pc:docChg>
  </pc:docChgLst>
  <pc:docChgLst>
    <pc:chgData name="Ria Rattan Pal" userId="d4630ae2-0a88-4c6e-8497-12b0c373fd56" providerId="ADAL" clId="{773B2E4B-14DC-4415-9E9F-77FA66DB45D6}"/>
    <pc:docChg chg="undo custSel addSld delSld modSld sldOrd">
      <pc:chgData name="Ria Rattan Pal" userId="d4630ae2-0a88-4c6e-8497-12b0c373fd56" providerId="ADAL" clId="{773B2E4B-14DC-4415-9E9F-77FA66DB45D6}" dt="2023-03-14T09:46:22.505" v="7862" actId="948"/>
      <pc:docMkLst>
        <pc:docMk/>
      </pc:docMkLst>
      <pc:sldChg chg="addSp delSp modSp mod">
        <pc:chgData name="Ria Rattan Pal" userId="d4630ae2-0a88-4c6e-8497-12b0c373fd56" providerId="ADAL" clId="{773B2E4B-14DC-4415-9E9F-77FA66DB45D6}" dt="2023-03-14T09:46:22.505" v="7862" actId="948"/>
        <pc:sldMkLst>
          <pc:docMk/>
          <pc:sldMk cId="1340350019" sldId="262"/>
        </pc:sldMkLst>
        <pc:spChg chg="mod">
          <ac:chgData name="Ria Rattan Pal" userId="d4630ae2-0a88-4c6e-8497-12b0c373fd56" providerId="ADAL" clId="{773B2E4B-14DC-4415-9E9F-77FA66DB45D6}" dt="2023-03-14T07:56:46.230" v="6392" actId="1076"/>
          <ac:spMkLst>
            <pc:docMk/>
            <pc:sldMk cId="1340350019" sldId="262"/>
            <ac:spMk id="2" creationId="{90681832-F565-ABF9-E984-A349155D5672}"/>
          </ac:spMkLst>
        </pc:spChg>
        <pc:spChg chg="add del mod">
          <ac:chgData name="Ria Rattan Pal" userId="d4630ae2-0a88-4c6e-8497-12b0c373fd56" providerId="ADAL" clId="{773B2E4B-14DC-4415-9E9F-77FA66DB45D6}" dt="2023-03-14T06:43:18.767" v="5230" actId="21"/>
          <ac:spMkLst>
            <pc:docMk/>
            <pc:sldMk cId="1340350019" sldId="262"/>
            <ac:spMk id="6" creationId="{B06EBBDD-FCC0-FA70-ADFA-2ED7C61E64AB}"/>
          </ac:spMkLst>
        </pc:spChg>
        <pc:spChg chg="del mod">
          <ac:chgData name="Ria Rattan Pal" userId="d4630ae2-0a88-4c6e-8497-12b0c373fd56" providerId="ADAL" clId="{773B2E4B-14DC-4415-9E9F-77FA66DB45D6}" dt="2023-03-14T06:32:57.066" v="5177" actId="21"/>
          <ac:spMkLst>
            <pc:docMk/>
            <pc:sldMk cId="1340350019" sldId="262"/>
            <ac:spMk id="7" creationId="{D155F32D-B5BF-23AB-DC21-B196238C420A}"/>
          </ac:spMkLst>
        </pc:spChg>
        <pc:spChg chg="mod">
          <ac:chgData name="Ria Rattan Pal" userId="d4630ae2-0a88-4c6e-8497-12b0c373fd56" providerId="ADAL" clId="{773B2E4B-14DC-4415-9E9F-77FA66DB45D6}" dt="2023-03-14T09:46:22.505" v="7862" actId="948"/>
          <ac:spMkLst>
            <pc:docMk/>
            <pc:sldMk cId="1340350019" sldId="262"/>
            <ac:spMk id="8" creationId="{592FF7F4-61F7-B584-3130-48CF3397CF50}"/>
          </ac:spMkLst>
        </pc:spChg>
        <pc:spChg chg="mod">
          <ac:chgData name="Ria Rattan Pal" userId="d4630ae2-0a88-4c6e-8497-12b0c373fd56" providerId="ADAL" clId="{773B2E4B-14DC-4415-9E9F-77FA66DB45D6}" dt="2023-03-14T06:35:48.615" v="5201" actId="20577"/>
          <ac:spMkLst>
            <pc:docMk/>
            <pc:sldMk cId="1340350019" sldId="262"/>
            <ac:spMk id="9" creationId="{C2F67687-E39D-4D73-8A86-29E5C6EB8945}"/>
          </ac:spMkLst>
        </pc:spChg>
        <pc:spChg chg="mod">
          <ac:chgData name="Ria Rattan Pal" userId="d4630ae2-0a88-4c6e-8497-12b0c373fd56" providerId="ADAL" clId="{773B2E4B-14DC-4415-9E9F-77FA66DB45D6}" dt="2023-03-13T09:33:05.044" v="1171" actId="1076"/>
          <ac:spMkLst>
            <pc:docMk/>
            <pc:sldMk cId="1340350019" sldId="262"/>
            <ac:spMk id="10" creationId="{7290B756-1EE1-D328-88C4-FD25F2B04D60}"/>
          </ac:spMkLst>
        </pc:spChg>
        <pc:spChg chg="add del mod">
          <ac:chgData name="Ria Rattan Pal" userId="d4630ae2-0a88-4c6e-8497-12b0c373fd56" providerId="ADAL" clId="{773B2E4B-14DC-4415-9E9F-77FA66DB45D6}" dt="2023-03-14T06:43:03.554" v="5228" actId="21"/>
          <ac:spMkLst>
            <pc:docMk/>
            <pc:sldMk cId="1340350019" sldId="262"/>
            <ac:spMk id="11" creationId="{9DA2F15B-04F5-B051-89E1-55D9A1849603}"/>
          </ac:spMkLst>
        </pc:spChg>
        <pc:spChg chg="del">
          <ac:chgData name="Ria Rattan Pal" userId="d4630ae2-0a88-4c6e-8497-12b0c373fd56" providerId="ADAL" clId="{773B2E4B-14DC-4415-9E9F-77FA66DB45D6}" dt="2023-03-14T06:32:41.608" v="5174" actId="21"/>
          <ac:spMkLst>
            <pc:docMk/>
            <pc:sldMk cId="1340350019" sldId="262"/>
            <ac:spMk id="14" creationId="{77F0FA39-2E5C-29CA-E55E-396F21C987F6}"/>
          </ac:spMkLst>
        </pc:spChg>
        <pc:spChg chg="add mod">
          <ac:chgData name="Ria Rattan Pal" userId="d4630ae2-0a88-4c6e-8497-12b0c373fd56" providerId="ADAL" clId="{773B2E4B-14DC-4415-9E9F-77FA66DB45D6}" dt="2023-03-14T07:57:33.304" v="6396" actId="1076"/>
          <ac:spMkLst>
            <pc:docMk/>
            <pc:sldMk cId="1340350019" sldId="262"/>
            <ac:spMk id="17" creationId="{0926E07A-2B40-BF66-6772-DD8C3127056F}"/>
          </ac:spMkLst>
        </pc:spChg>
        <pc:spChg chg="add mod">
          <ac:chgData name="Ria Rattan Pal" userId="d4630ae2-0a88-4c6e-8497-12b0c373fd56" providerId="ADAL" clId="{773B2E4B-14DC-4415-9E9F-77FA66DB45D6}" dt="2023-03-14T09:08:04.947" v="6897" actId="1076"/>
          <ac:spMkLst>
            <pc:docMk/>
            <pc:sldMk cId="1340350019" sldId="262"/>
            <ac:spMk id="18" creationId="{59FF39BE-C70D-E8AA-2BB7-0D201C5F9A8D}"/>
          </ac:spMkLst>
        </pc:spChg>
        <pc:spChg chg="add mod">
          <ac:chgData name="Ria Rattan Pal" userId="d4630ae2-0a88-4c6e-8497-12b0c373fd56" providerId="ADAL" clId="{773B2E4B-14DC-4415-9E9F-77FA66DB45D6}" dt="2023-03-14T07:58:07.425" v="6400" actId="1076"/>
          <ac:spMkLst>
            <pc:docMk/>
            <pc:sldMk cId="1340350019" sldId="262"/>
            <ac:spMk id="21" creationId="{90270757-794B-1EC4-8A68-E7D42AB2C5B4}"/>
          </ac:spMkLst>
        </pc:spChg>
        <pc:spChg chg="add mod">
          <ac:chgData name="Ria Rattan Pal" userId="d4630ae2-0a88-4c6e-8497-12b0c373fd56" providerId="ADAL" clId="{773B2E4B-14DC-4415-9E9F-77FA66DB45D6}" dt="2023-03-14T09:08:24.260" v="6899" actId="1076"/>
          <ac:spMkLst>
            <pc:docMk/>
            <pc:sldMk cId="1340350019" sldId="262"/>
            <ac:spMk id="22" creationId="{7011DF3D-B5D7-29CB-CBDC-1D58234D9300}"/>
          </ac:spMkLst>
        </pc:spChg>
        <pc:graphicFrameChg chg="add del mod">
          <ac:chgData name="Ria Rattan Pal" userId="d4630ae2-0a88-4c6e-8497-12b0c373fd56" providerId="ADAL" clId="{773B2E4B-14DC-4415-9E9F-77FA66DB45D6}" dt="2023-03-13T07:13:26.655" v="77" actId="478"/>
          <ac:graphicFrameMkLst>
            <pc:docMk/>
            <pc:sldMk cId="1340350019" sldId="262"/>
            <ac:graphicFrameMk id="6" creationId="{087AD4BE-14AD-C6C7-7F07-2086D23ABE44}"/>
          </ac:graphicFrameMkLst>
        </pc:graphicFrameChg>
        <pc:graphicFrameChg chg="add del mod">
          <ac:chgData name="Ria Rattan Pal" userId="d4630ae2-0a88-4c6e-8497-12b0c373fd56" providerId="ADAL" clId="{773B2E4B-14DC-4415-9E9F-77FA66DB45D6}" dt="2023-03-13T07:21:53.191" v="128" actId="478"/>
          <ac:graphicFrameMkLst>
            <pc:docMk/>
            <pc:sldMk cId="1340350019" sldId="262"/>
            <ac:graphicFrameMk id="11" creationId="{087AD4BE-14AD-C6C7-7F07-2086D23ABE44}"/>
          </ac:graphicFrameMkLst>
        </pc:graphicFrameChg>
        <pc:graphicFrameChg chg="mod">
          <ac:chgData name="Ria Rattan Pal" userId="d4630ae2-0a88-4c6e-8497-12b0c373fd56" providerId="ADAL" clId="{773B2E4B-14DC-4415-9E9F-77FA66DB45D6}" dt="2023-03-14T07:57:11.647" v="6394" actId="1076"/>
          <ac:graphicFrameMkLst>
            <pc:docMk/>
            <pc:sldMk cId="1340350019" sldId="262"/>
            <ac:graphicFrameMk id="12" creationId="{E9064250-0A5E-DB5F-4BB9-D82C62128361}"/>
          </ac:graphicFrameMkLst>
        </pc:graphicFrameChg>
        <pc:graphicFrameChg chg="mod">
          <ac:chgData name="Ria Rattan Pal" userId="d4630ae2-0a88-4c6e-8497-12b0c373fd56" providerId="ADAL" clId="{773B2E4B-14DC-4415-9E9F-77FA66DB45D6}" dt="2023-03-14T07:57:17.527" v="6395" actId="1076"/>
          <ac:graphicFrameMkLst>
            <pc:docMk/>
            <pc:sldMk cId="1340350019" sldId="262"/>
            <ac:graphicFrameMk id="13" creationId="{271BB90C-698F-9165-66CA-E3FA81503C82}"/>
          </ac:graphicFrameMkLst>
        </pc:graphicFrameChg>
        <pc:graphicFrameChg chg="add del mod">
          <ac:chgData name="Ria Rattan Pal" userId="d4630ae2-0a88-4c6e-8497-12b0c373fd56" providerId="ADAL" clId="{773B2E4B-14DC-4415-9E9F-77FA66DB45D6}" dt="2023-03-14T06:33:40.805" v="5185" actId="21"/>
          <ac:graphicFrameMkLst>
            <pc:docMk/>
            <pc:sldMk cId="1340350019" sldId="262"/>
            <ac:graphicFrameMk id="15" creationId="{087AD4BE-14AD-C6C7-7F07-2086D23ABE44}"/>
          </ac:graphicFrameMkLst>
        </pc:graphicFrameChg>
        <pc:graphicFrameChg chg="del mod">
          <ac:chgData name="Ria Rattan Pal" userId="d4630ae2-0a88-4c6e-8497-12b0c373fd56" providerId="ADAL" clId="{773B2E4B-14DC-4415-9E9F-77FA66DB45D6}" dt="2023-03-14T06:33:28.646" v="5182" actId="21"/>
          <ac:graphicFrameMkLst>
            <pc:docMk/>
            <pc:sldMk cId="1340350019" sldId="262"/>
            <ac:graphicFrameMk id="16" creationId="{07F2B1D0-06DF-3AB3-0040-54F8790F864F}"/>
          </ac:graphicFrameMkLst>
        </pc:graphicFrameChg>
        <pc:graphicFrameChg chg="add mod">
          <ac:chgData name="Ria Rattan Pal" userId="d4630ae2-0a88-4c6e-8497-12b0c373fd56" providerId="ADAL" clId="{773B2E4B-14DC-4415-9E9F-77FA66DB45D6}" dt="2023-03-14T07:57:54.484" v="6398" actId="1076"/>
          <ac:graphicFrameMkLst>
            <pc:docMk/>
            <pc:sldMk cId="1340350019" sldId="262"/>
            <ac:graphicFrameMk id="19" creationId="{A9E92CB7-BCA8-EAF1-574C-D25CD34CCFE2}"/>
          </ac:graphicFrameMkLst>
        </pc:graphicFrameChg>
        <pc:graphicFrameChg chg="add mod">
          <ac:chgData name="Ria Rattan Pal" userId="d4630ae2-0a88-4c6e-8497-12b0c373fd56" providerId="ADAL" clId="{773B2E4B-14DC-4415-9E9F-77FA66DB45D6}" dt="2023-03-14T07:57:59.898" v="6399" actId="1076"/>
          <ac:graphicFrameMkLst>
            <pc:docMk/>
            <pc:sldMk cId="1340350019" sldId="262"/>
            <ac:graphicFrameMk id="20" creationId="{2EFA4F71-A84F-0CAB-C247-8059F5B4A1FC}"/>
          </ac:graphicFrameMkLst>
        </pc:graphicFrameChg>
        <pc:graphicFrameChg chg="del">
          <ac:chgData name="Ria Rattan Pal" userId="d4630ae2-0a88-4c6e-8497-12b0c373fd56" providerId="ADAL" clId="{773B2E4B-14DC-4415-9E9F-77FA66DB45D6}" dt="2023-03-13T07:09:18.398" v="69" actId="478"/>
          <ac:graphicFrameMkLst>
            <pc:docMk/>
            <pc:sldMk cId="1340350019" sldId="262"/>
            <ac:graphicFrameMk id="20" creationId="{7528C02D-9E2E-DEFE-31F6-49FCE715749A}"/>
          </ac:graphicFrameMkLst>
        </pc:graphicFrameChg>
      </pc:sldChg>
      <pc:sldChg chg="addSp delSp modSp del mod">
        <pc:chgData name="Ria Rattan Pal" userId="d4630ae2-0a88-4c6e-8497-12b0c373fd56" providerId="ADAL" clId="{773B2E4B-14DC-4415-9E9F-77FA66DB45D6}" dt="2023-03-14T07:48:35.491" v="6377" actId="2696"/>
        <pc:sldMkLst>
          <pc:docMk/>
          <pc:sldMk cId="3230432110" sldId="272"/>
        </pc:sldMkLst>
        <pc:spChg chg="add del mod">
          <ac:chgData name="Ria Rattan Pal" userId="d4630ae2-0a88-4c6e-8497-12b0c373fd56" providerId="ADAL" clId="{773B2E4B-14DC-4415-9E9F-77FA66DB45D6}" dt="2023-03-14T06:34:23.691" v="5189" actId="21"/>
          <ac:spMkLst>
            <pc:docMk/>
            <pc:sldMk cId="3230432110" sldId="272"/>
            <ac:spMk id="2" creationId="{C1D9DAF8-AE98-DB7B-CCCA-DF35ACB5745B}"/>
          </ac:spMkLst>
        </pc:spChg>
        <pc:spChg chg="mod">
          <ac:chgData name="Ria Rattan Pal" userId="d4630ae2-0a88-4c6e-8497-12b0c373fd56" providerId="ADAL" clId="{773B2E4B-14DC-4415-9E9F-77FA66DB45D6}" dt="2023-03-14T05:06:31.910" v="4858" actId="20577"/>
          <ac:spMkLst>
            <pc:docMk/>
            <pc:sldMk cId="3230432110" sldId="272"/>
            <ac:spMk id="4" creationId="{E03E081D-5804-4775-B0C3-E2CAB5D71041}"/>
          </ac:spMkLst>
        </pc:spChg>
        <pc:spChg chg="mod">
          <ac:chgData name="Ria Rattan Pal" userId="d4630ae2-0a88-4c6e-8497-12b0c373fd56" providerId="ADAL" clId="{773B2E4B-14DC-4415-9E9F-77FA66DB45D6}" dt="2023-03-13T10:09:22.651" v="1878" actId="255"/>
          <ac:spMkLst>
            <pc:docMk/>
            <pc:sldMk cId="3230432110" sldId="272"/>
            <ac:spMk id="8" creationId="{3037DE01-9164-40F2-946B-EA9AB21288EA}"/>
          </ac:spMkLst>
        </pc:spChg>
        <pc:spChg chg="add del mod">
          <ac:chgData name="Ria Rattan Pal" userId="d4630ae2-0a88-4c6e-8497-12b0c373fd56" providerId="ADAL" clId="{773B2E4B-14DC-4415-9E9F-77FA66DB45D6}" dt="2023-03-14T06:33:19.916" v="5180" actId="21"/>
          <ac:spMkLst>
            <pc:docMk/>
            <pc:sldMk cId="3230432110" sldId="272"/>
            <ac:spMk id="10" creationId="{02B4C32E-B00E-9B63-A6EF-A1C2A5AEF37D}"/>
          </ac:spMkLst>
        </pc:spChg>
        <pc:spChg chg="del">
          <ac:chgData name="Ria Rattan Pal" userId="d4630ae2-0a88-4c6e-8497-12b0c373fd56" providerId="ADAL" clId="{773B2E4B-14DC-4415-9E9F-77FA66DB45D6}" dt="2023-03-14T06:30:41.267" v="5154" actId="21"/>
          <ac:spMkLst>
            <pc:docMk/>
            <pc:sldMk cId="3230432110" sldId="272"/>
            <ac:spMk id="11" creationId="{C6565DB1-56C8-044C-8D7B-60054548C973}"/>
          </ac:spMkLst>
        </pc:spChg>
        <pc:spChg chg="del mod">
          <ac:chgData name="Ria Rattan Pal" userId="d4630ae2-0a88-4c6e-8497-12b0c373fd56" providerId="ADAL" clId="{773B2E4B-14DC-4415-9E9F-77FA66DB45D6}" dt="2023-03-14T07:41:42.266" v="6336" actId="21"/>
          <ac:spMkLst>
            <pc:docMk/>
            <pc:sldMk cId="3230432110" sldId="272"/>
            <ac:spMk id="12" creationId="{6CDB1AA0-5F37-384F-B94E-3DE7B5D616B6}"/>
          </ac:spMkLst>
        </pc:spChg>
        <pc:spChg chg="del mod">
          <ac:chgData name="Ria Rattan Pal" userId="d4630ae2-0a88-4c6e-8497-12b0c373fd56" providerId="ADAL" clId="{773B2E4B-14DC-4415-9E9F-77FA66DB45D6}" dt="2023-03-14T06:32:10.822" v="5171" actId="21"/>
          <ac:spMkLst>
            <pc:docMk/>
            <pc:sldMk cId="3230432110" sldId="272"/>
            <ac:spMk id="15" creationId="{6C96B6AA-A354-B700-65C5-98E5EE65F702}"/>
          </ac:spMkLst>
        </pc:spChg>
        <pc:spChg chg="del mod">
          <ac:chgData name="Ria Rattan Pal" userId="d4630ae2-0a88-4c6e-8497-12b0c373fd56" providerId="ADAL" clId="{773B2E4B-14DC-4415-9E9F-77FA66DB45D6}" dt="2023-03-14T07:41:35.648" v="6334" actId="21"/>
          <ac:spMkLst>
            <pc:docMk/>
            <pc:sldMk cId="3230432110" sldId="272"/>
            <ac:spMk id="23" creationId="{DBC15101-70A1-811A-BCF6-CCBF49E596F9}"/>
          </ac:spMkLst>
        </pc:spChg>
        <pc:graphicFrameChg chg="del">
          <ac:chgData name="Ria Rattan Pal" userId="d4630ae2-0a88-4c6e-8497-12b0c373fd56" providerId="ADAL" clId="{773B2E4B-14DC-4415-9E9F-77FA66DB45D6}" dt="2023-03-13T06:22:08.817" v="0" actId="478"/>
          <ac:graphicFrameMkLst>
            <pc:docMk/>
            <pc:sldMk cId="3230432110" sldId="272"/>
            <ac:graphicFrameMk id="2" creationId="{E7BD5FD8-9F6A-B270-EF61-A92154308BF2}"/>
          </ac:graphicFrameMkLst>
        </pc:graphicFrameChg>
        <pc:graphicFrameChg chg="del">
          <ac:chgData name="Ria Rattan Pal" userId="d4630ae2-0a88-4c6e-8497-12b0c373fd56" providerId="ADAL" clId="{773B2E4B-14DC-4415-9E9F-77FA66DB45D6}" dt="2023-03-14T06:31:17.223" v="5162" actId="21"/>
          <ac:graphicFrameMkLst>
            <pc:docMk/>
            <pc:sldMk cId="3230432110" sldId="272"/>
            <ac:graphicFrameMk id="6" creationId="{189E2A37-3690-01E7-B9B7-83D29E9B850B}"/>
          </ac:graphicFrameMkLst>
        </pc:graphicFrameChg>
        <pc:graphicFrameChg chg="del mod">
          <ac:chgData name="Ria Rattan Pal" userId="d4630ae2-0a88-4c6e-8497-12b0c373fd56" providerId="ADAL" clId="{773B2E4B-14DC-4415-9E9F-77FA66DB45D6}" dt="2023-03-14T06:58:50.087" v="5545" actId="21"/>
          <ac:graphicFrameMkLst>
            <pc:docMk/>
            <pc:sldMk cId="3230432110" sldId="272"/>
            <ac:graphicFrameMk id="7" creationId="{954936A1-BCEA-EE49-3634-C081C4BC3167}"/>
          </ac:graphicFrameMkLst>
        </pc:graphicFrameChg>
        <pc:graphicFrameChg chg="add del mod">
          <ac:chgData name="Ria Rattan Pal" userId="d4630ae2-0a88-4c6e-8497-12b0c373fd56" providerId="ADAL" clId="{773B2E4B-14DC-4415-9E9F-77FA66DB45D6}" dt="2023-03-14T06:30:57.730" v="5158" actId="21"/>
          <ac:graphicFrameMkLst>
            <pc:docMk/>
            <pc:sldMk cId="3230432110" sldId="272"/>
            <ac:graphicFrameMk id="9" creationId="{E7BD5FD8-9F6A-B270-EF61-A92154308BF2}"/>
          </ac:graphicFrameMkLst>
        </pc:graphicFrameChg>
        <pc:graphicFrameChg chg="del">
          <ac:chgData name="Ria Rattan Pal" userId="d4630ae2-0a88-4c6e-8497-12b0c373fd56" providerId="ADAL" clId="{773B2E4B-14DC-4415-9E9F-77FA66DB45D6}" dt="2023-03-14T06:59:13.027" v="5549" actId="21"/>
          <ac:graphicFrameMkLst>
            <pc:docMk/>
            <pc:sldMk cId="3230432110" sldId="272"/>
            <ac:graphicFrameMk id="13" creationId="{2CE30A74-B5B6-564E-AC8E-014A498FCB7C}"/>
          </ac:graphicFrameMkLst>
        </pc:graphicFrameChg>
        <pc:graphicFrameChg chg="add del mod">
          <ac:chgData name="Ria Rattan Pal" userId="d4630ae2-0a88-4c6e-8497-12b0c373fd56" providerId="ADAL" clId="{773B2E4B-14DC-4415-9E9F-77FA66DB45D6}" dt="2023-03-14T07:39:40.435" v="6317" actId="21"/>
          <ac:graphicFrameMkLst>
            <pc:docMk/>
            <pc:sldMk cId="3230432110" sldId="272"/>
            <ac:graphicFrameMk id="14" creationId="{2F0DF4E6-68CB-0A7F-C61C-ECEAF67E2C63}"/>
          </ac:graphicFrameMkLst>
        </pc:graphicFrameChg>
        <pc:graphicFrameChg chg="add del mod">
          <ac:chgData name="Ria Rattan Pal" userId="d4630ae2-0a88-4c6e-8497-12b0c373fd56" providerId="ADAL" clId="{773B2E4B-14DC-4415-9E9F-77FA66DB45D6}" dt="2023-03-14T07:40:15.505" v="6327" actId="21"/>
          <ac:graphicFrameMkLst>
            <pc:docMk/>
            <pc:sldMk cId="3230432110" sldId="272"/>
            <ac:graphicFrameMk id="16" creationId="{F162F057-F908-FD56-D64F-B44EA1BB8A9B}"/>
          </ac:graphicFrameMkLst>
        </pc:graphicFrameChg>
        <pc:graphicFrameChg chg="add del mod">
          <ac:chgData name="Ria Rattan Pal" userId="d4630ae2-0a88-4c6e-8497-12b0c373fd56" providerId="ADAL" clId="{773B2E4B-14DC-4415-9E9F-77FA66DB45D6}" dt="2023-03-14T07:42:53.357" v="6345" actId="21"/>
          <ac:graphicFrameMkLst>
            <pc:docMk/>
            <pc:sldMk cId="3230432110" sldId="272"/>
            <ac:graphicFrameMk id="18" creationId="{A8AF03BB-A735-7195-DEF2-170B1358D7AC}"/>
          </ac:graphicFrameMkLst>
        </pc:graphicFrameChg>
        <pc:graphicFrameChg chg="add del mod">
          <ac:chgData name="Ria Rattan Pal" userId="d4630ae2-0a88-4c6e-8497-12b0c373fd56" providerId="ADAL" clId="{773B2E4B-14DC-4415-9E9F-77FA66DB45D6}" dt="2023-03-14T07:43:29.754" v="6349" actId="21"/>
          <ac:graphicFrameMkLst>
            <pc:docMk/>
            <pc:sldMk cId="3230432110" sldId="272"/>
            <ac:graphicFrameMk id="19" creationId="{27D8CE5B-A0C2-7654-3A8A-7E57C1E9F5F4}"/>
          </ac:graphicFrameMkLst>
        </pc:graphicFrameChg>
        <pc:graphicFrameChg chg="add del mod">
          <ac:chgData name="Ria Rattan Pal" userId="d4630ae2-0a88-4c6e-8497-12b0c373fd56" providerId="ADAL" clId="{773B2E4B-14DC-4415-9E9F-77FA66DB45D6}" dt="2023-03-14T07:45:53.221" v="6365" actId="21"/>
          <ac:graphicFrameMkLst>
            <pc:docMk/>
            <pc:sldMk cId="3230432110" sldId="272"/>
            <ac:graphicFrameMk id="20" creationId="{C36D1A96-6911-AB22-6082-120BF24BB422}"/>
          </ac:graphicFrameMkLst>
        </pc:graphicFrameChg>
        <pc:cxnChg chg="del">
          <ac:chgData name="Ria Rattan Pal" userId="d4630ae2-0a88-4c6e-8497-12b0c373fd56" providerId="ADAL" clId="{773B2E4B-14DC-4415-9E9F-77FA66DB45D6}" dt="2023-03-14T06:31:47.916" v="5169" actId="21"/>
          <ac:cxnSpMkLst>
            <pc:docMk/>
            <pc:sldMk cId="3230432110" sldId="272"/>
            <ac:cxnSpMk id="17" creationId="{D6A48ED1-B9DF-9AA6-48E8-0D47C6E61468}"/>
          </ac:cxnSpMkLst>
        </pc:cxnChg>
      </pc:sldChg>
      <pc:sldChg chg="addSp delSp modSp del mod">
        <pc:chgData name="Ria Rattan Pal" userId="d4630ae2-0a88-4c6e-8497-12b0c373fd56" providerId="ADAL" clId="{773B2E4B-14DC-4415-9E9F-77FA66DB45D6}" dt="2023-03-14T08:55:55.122" v="6537" actId="2696"/>
        <pc:sldMkLst>
          <pc:docMk/>
          <pc:sldMk cId="230110628" sldId="273"/>
        </pc:sldMkLst>
        <pc:spChg chg="add del mod">
          <ac:chgData name="Ria Rattan Pal" userId="d4630ae2-0a88-4c6e-8497-12b0c373fd56" providerId="ADAL" clId="{773B2E4B-14DC-4415-9E9F-77FA66DB45D6}" dt="2023-03-14T07:54:50.733" v="6386" actId="21"/>
          <ac:spMkLst>
            <pc:docMk/>
            <pc:sldMk cId="230110628" sldId="273"/>
            <ac:spMk id="2" creationId="{2B135B2D-DB74-C0E3-5783-4B2EC8B79188}"/>
          </ac:spMkLst>
        </pc:spChg>
        <pc:spChg chg="mod">
          <ac:chgData name="Ria Rattan Pal" userId="d4630ae2-0a88-4c6e-8497-12b0c373fd56" providerId="ADAL" clId="{773B2E4B-14DC-4415-9E9F-77FA66DB45D6}" dt="2023-03-14T05:06:44.111" v="4868" actId="20577"/>
          <ac:spMkLst>
            <pc:docMk/>
            <pc:sldMk cId="230110628" sldId="273"/>
            <ac:spMk id="4" creationId="{B0F49AEF-F59C-4933-A23E-415708313367}"/>
          </ac:spMkLst>
        </pc:spChg>
        <pc:spChg chg="del">
          <ac:chgData name="Ria Rattan Pal" userId="d4630ae2-0a88-4c6e-8497-12b0c373fd56" providerId="ADAL" clId="{773B2E4B-14DC-4415-9E9F-77FA66DB45D6}" dt="2023-03-14T06:43:33.314" v="5232" actId="21"/>
          <ac:spMkLst>
            <pc:docMk/>
            <pc:sldMk cId="230110628" sldId="273"/>
            <ac:spMk id="7" creationId="{E9DE3705-7366-BC17-3FAB-E63622827BE3}"/>
          </ac:spMkLst>
        </pc:spChg>
        <pc:spChg chg="add del mod">
          <ac:chgData name="Ria Rattan Pal" userId="d4630ae2-0a88-4c6e-8497-12b0c373fd56" providerId="ADAL" clId="{773B2E4B-14DC-4415-9E9F-77FA66DB45D6}" dt="2023-03-14T06:18:50.704" v="5041" actId="478"/>
          <ac:spMkLst>
            <pc:docMk/>
            <pc:sldMk cId="230110628" sldId="273"/>
            <ac:spMk id="10" creationId="{6A7C1C3E-B173-C788-D865-8E31080743F2}"/>
          </ac:spMkLst>
        </pc:spChg>
        <pc:spChg chg="add del mod">
          <ac:chgData name="Ria Rattan Pal" userId="d4630ae2-0a88-4c6e-8497-12b0c373fd56" providerId="ADAL" clId="{773B2E4B-14DC-4415-9E9F-77FA66DB45D6}" dt="2023-03-14T06:18:54.945" v="5042" actId="478"/>
          <ac:spMkLst>
            <pc:docMk/>
            <pc:sldMk cId="230110628" sldId="273"/>
            <ac:spMk id="11" creationId="{42A06E02-BF2D-649E-2F41-38CA43AB5748}"/>
          </ac:spMkLst>
        </pc:spChg>
        <pc:spChg chg="del">
          <ac:chgData name="Ria Rattan Pal" userId="d4630ae2-0a88-4c6e-8497-12b0c373fd56" providerId="ADAL" clId="{773B2E4B-14DC-4415-9E9F-77FA66DB45D6}" dt="2023-03-14T06:44:44.701" v="5239" actId="21"/>
          <ac:spMkLst>
            <pc:docMk/>
            <pc:sldMk cId="230110628" sldId="273"/>
            <ac:spMk id="13" creationId="{3A09EDC5-5A39-00D0-2A3A-79C73948E4BA}"/>
          </ac:spMkLst>
        </pc:spChg>
        <pc:spChg chg="add del mod">
          <ac:chgData name="Ria Rattan Pal" userId="d4630ae2-0a88-4c6e-8497-12b0c373fd56" providerId="ADAL" clId="{773B2E4B-14DC-4415-9E9F-77FA66DB45D6}" dt="2023-03-14T07:54:28.167" v="6382" actId="21"/>
          <ac:spMkLst>
            <pc:docMk/>
            <pc:sldMk cId="230110628" sldId="273"/>
            <ac:spMk id="15" creationId="{8FF83FFB-0296-2A54-272B-5BA1A9F661BB}"/>
          </ac:spMkLst>
        </pc:spChg>
        <pc:graphicFrameChg chg="del">
          <ac:chgData name="Ria Rattan Pal" userId="d4630ae2-0a88-4c6e-8497-12b0c373fd56" providerId="ADAL" clId="{773B2E4B-14DC-4415-9E9F-77FA66DB45D6}" dt="2023-03-13T10:54:14.198" v="2487" actId="478"/>
          <ac:graphicFrameMkLst>
            <pc:docMk/>
            <pc:sldMk cId="230110628" sldId="273"/>
            <ac:graphicFrameMk id="2" creationId="{A80D70D6-F8C5-C2C8-2413-E12B371554B0}"/>
          </ac:graphicFrameMkLst>
        </pc:graphicFrameChg>
        <pc:graphicFrameChg chg="add del mod">
          <ac:chgData name="Ria Rattan Pal" userId="d4630ae2-0a88-4c6e-8497-12b0c373fd56" providerId="ADAL" clId="{773B2E4B-14DC-4415-9E9F-77FA66DB45D6}" dt="2023-03-14T06:46:17.036" v="5249" actId="21"/>
          <ac:graphicFrameMkLst>
            <pc:docMk/>
            <pc:sldMk cId="230110628" sldId="273"/>
            <ac:graphicFrameMk id="6" creationId="{FD64BC82-A405-6790-EF62-88A65570A1AF}"/>
          </ac:graphicFrameMkLst>
        </pc:graphicFrameChg>
        <pc:graphicFrameChg chg="add del mod">
          <ac:chgData name="Ria Rattan Pal" userId="d4630ae2-0a88-4c6e-8497-12b0c373fd56" providerId="ADAL" clId="{773B2E4B-14DC-4415-9E9F-77FA66DB45D6}" dt="2023-03-14T08:46:31.046" v="6441" actId="21"/>
          <ac:graphicFrameMkLst>
            <pc:docMk/>
            <pc:sldMk cId="230110628" sldId="273"/>
            <ac:graphicFrameMk id="9" creationId="{2CD1BAE4-D86E-5CA4-9598-1247EB34448C}"/>
          </ac:graphicFrameMkLst>
        </pc:graphicFrameChg>
        <pc:graphicFrameChg chg="del mod">
          <ac:chgData name="Ria Rattan Pal" userId="d4630ae2-0a88-4c6e-8497-12b0c373fd56" providerId="ADAL" clId="{773B2E4B-14DC-4415-9E9F-77FA66DB45D6}" dt="2023-03-13T13:21:04.094" v="4715" actId="478"/>
          <ac:graphicFrameMkLst>
            <pc:docMk/>
            <pc:sldMk cId="230110628" sldId="273"/>
            <ac:graphicFrameMk id="9" creationId="{B11E0980-B868-6B21-9B5A-2C006606E70C}"/>
          </ac:graphicFrameMkLst>
        </pc:graphicFrameChg>
        <pc:graphicFrameChg chg="add del mod">
          <ac:chgData name="Ria Rattan Pal" userId="d4630ae2-0a88-4c6e-8497-12b0c373fd56" providerId="ADAL" clId="{773B2E4B-14DC-4415-9E9F-77FA66DB45D6}" dt="2023-03-14T06:44:24.401" v="5237" actId="21"/>
          <ac:graphicFrameMkLst>
            <pc:docMk/>
            <pc:sldMk cId="230110628" sldId="273"/>
            <ac:graphicFrameMk id="12" creationId="{1D18BECF-9FDA-AE8F-4D51-5BB1744D4402}"/>
          </ac:graphicFrameMkLst>
        </pc:graphicFrameChg>
        <pc:graphicFrameChg chg="add del mod">
          <ac:chgData name="Ria Rattan Pal" userId="d4630ae2-0a88-4c6e-8497-12b0c373fd56" providerId="ADAL" clId="{773B2E4B-14DC-4415-9E9F-77FA66DB45D6}" dt="2023-03-14T08:49:42.276" v="6469" actId="21"/>
          <ac:graphicFrameMkLst>
            <pc:docMk/>
            <pc:sldMk cId="230110628" sldId="273"/>
            <ac:graphicFrameMk id="14" creationId="{C1C382DB-3203-A54F-FD53-603D96487E86}"/>
          </ac:graphicFrameMkLst>
        </pc:graphicFrameChg>
        <pc:graphicFrameChg chg="add del mod">
          <ac:chgData name="Ria Rattan Pal" userId="d4630ae2-0a88-4c6e-8497-12b0c373fd56" providerId="ADAL" clId="{773B2E4B-14DC-4415-9E9F-77FA66DB45D6}" dt="2023-03-14T06:45:48.720" v="5243" actId="21"/>
          <ac:graphicFrameMkLst>
            <pc:docMk/>
            <pc:sldMk cId="230110628" sldId="273"/>
            <ac:graphicFrameMk id="16" creationId="{48DC6757-F5A9-0863-D75A-6E496A147911}"/>
          </ac:graphicFrameMkLst>
        </pc:graphicFrameChg>
        <pc:graphicFrameChg chg="add del mod">
          <ac:chgData name="Ria Rattan Pal" userId="d4630ae2-0a88-4c6e-8497-12b0c373fd56" providerId="ADAL" clId="{773B2E4B-14DC-4415-9E9F-77FA66DB45D6}" dt="2023-03-14T07:42:30.323" v="6341" actId="21"/>
          <ac:graphicFrameMkLst>
            <pc:docMk/>
            <pc:sldMk cId="230110628" sldId="273"/>
            <ac:graphicFrameMk id="17" creationId="{EB480DC6-CAB2-DED2-8C66-5EA8F032D808}"/>
          </ac:graphicFrameMkLst>
        </pc:graphicFrameChg>
        <pc:graphicFrameChg chg="add del mod">
          <ac:chgData name="Ria Rattan Pal" userId="d4630ae2-0a88-4c6e-8497-12b0c373fd56" providerId="ADAL" clId="{773B2E4B-14DC-4415-9E9F-77FA66DB45D6}" dt="2023-03-14T07:42:36.240" v="6343" actId="21"/>
          <ac:graphicFrameMkLst>
            <pc:docMk/>
            <pc:sldMk cId="230110628" sldId="273"/>
            <ac:graphicFrameMk id="18" creationId="{E20BFC3D-618B-951C-5AAC-BA1356BB4FBE}"/>
          </ac:graphicFrameMkLst>
        </pc:graphicFrameChg>
      </pc:sldChg>
      <pc:sldChg chg="modSp mod">
        <pc:chgData name="Ria Rattan Pal" userId="d4630ae2-0a88-4c6e-8497-12b0c373fd56" providerId="ADAL" clId="{773B2E4B-14DC-4415-9E9F-77FA66DB45D6}" dt="2023-03-14T09:42:16.486" v="7861" actId="948"/>
        <pc:sldMkLst>
          <pc:docMk/>
          <pc:sldMk cId="882685508" sldId="274"/>
        </pc:sldMkLst>
        <pc:spChg chg="mod">
          <ac:chgData name="Ria Rattan Pal" userId="d4630ae2-0a88-4c6e-8497-12b0c373fd56" providerId="ADAL" clId="{773B2E4B-14DC-4415-9E9F-77FA66DB45D6}" dt="2023-03-14T09:42:16.486" v="7861" actId="948"/>
          <ac:spMkLst>
            <pc:docMk/>
            <pc:sldMk cId="882685508" sldId="274"/>
            <ac:spMk id="2" creationId="{F671C8EF-5455-F87F-8AC6-D93418772E82}"/>
          </ac:spMkLst>
        </pc:spChg>
        <pc:spChg chg="mod">
          <ac:chgData name="Ria Rattan Pal" userId="d4630ae2-0a88-4c6e-8497-12b0c373fd56" providerId="ADAL" clId="{773B2E4B-14DC-4415-9E9F-77FA66DB45D6}" dt="2023-03-14T05:05:54.941" v="4838" actId="20577"/>
          <ac:spMkLst>
            <pc:docMk/>
            <pc:sldMk cId="882685508" sldId="274"/>
            <ac:spMk id="3" creationId="{7968FDF1-3ADF-A14E-B049-937D11243DF9}"/>
          </ac:spMkLst>
        </pc:spChg>
        <pc:spChg chg="mod">
          <ac:chgData name="Ria Rattan Pal" userId="d4630ae2-0a88-4c6e-8497-12b0c373fd56" providerId="ADAL" clId="{773B2E4B-14DC-4415-9E9F-77FA66DB45D6}" dt="2023-03-14T05:06:03.303" v="4848" actId="20577"/>
          <ac:spMkLst>
            <pc:docMk/>
            <pc:sldMk cId="882685508" sldId="274"/>
            <ac:spMk id="4" creationId="{82FC08E4-08DE-29D4-D144-FE3CA1927BAC}"/>
          </ac:spMkLst>
        </pc:spChg>
        <pc:graphicFrameChg chg="mod">
          <ac:chgData name="Ria Rattan Pal" userId="d4630ae2-0a88-4c6e-8497-12b0c373fd56" providerId="ADAL" clId="{773B2E4B-14DC-4415-9E9F-77FA66DB45D6}" dt="2023-03-14T09:35:53.796" v="7851" actId="14100"/>
          <ac:graphicFrameMkLst>
            <pc:docMk/>
            <pc:sldMk cId="882685508" sldId="274"/>
            <ac:graphicFrameMk id="6" creationId="{1B3E233D-F127-918F-5F69-10A3744B807A}"/>
          </ac:graphicFrameMkLst>
        </pc:graphicFrameChg>
        <pc:graphicFrameChg chg="mod">
          <ac:chgData name="Ria Rattan Pal" userId="d4630ae2-0a88-4c6e-8497-12b0c373fd56" providerId="ADAL" clId="{773B2E4B-14DC-4415-9E9F-77FA66DB45D6}" dt="2023-03-14T09:36:11.764" v="7856" actId="14100"/>
          <ac:graphicFrameMkLst>
            <pc:docMk/>
            <pc:sldMk cId="882685508" sldId="274"/>
            <ac:graphicFrameMk id="8" creationId="{AE40C5ED-5A2F-8E54-EC5C-83E81C9FAC4F}"/>
          </ac:graphicFrameMkLst>
        </pc:graphicFrameChg>
      </pc:sldChg>
      <pc:sldChg chg="addSp delSp modSp new del mod">
        <pc:chgData name="Ria Rattan Pal" userId="d4630ae2-0a88-4c6e-8497-12b0c373fd56" providerId="ADAL" clId="{773B2E4B-14DC-4415-9E9F-77FA66DB45D6}" dt="2023-03-14T07:01:06.377" v="5556" actId="2696"/>
        <pc:sldMkLst>
          <pc:docMk/>
          <pc:sldMk cId="1875254338" sldId="275"/>
        </pc:sldMkLst>
        <pc:spChg chg="add del mod">
          <ac:chgData name="Ria Rattan Pal" userId="d4630ae2-0a88-4c6e-8497-12b0c373fd56" providerId="ADAL" clId="{773B2E4B-14DC-4415-9E9F-77FA66DB45D6}" dt="2023-03-14T06:54:24.338" v="5514" actId="21"/>
          <ac:spMkLst>
            <pc:docMk/>
            <pc:sldMk cId="1875254338" sldId="275"/>
            <ac:spMk id="6" creationId="{9425CC53-E468-792C-5AB8-C2140119B9B2}"/>
          </ac:spMkLst>
        </pc:spChg>
        <pc:spChg chg="add del mod">
          <ac:chgData name="Ria Rattan Pal" userId="d4630ae2-0a88-4c6e-8497-12b0c373fd56" providerId="ADAL" clId="{773B2E4B-14DC-4415-9E9F-77FA66DB45D6}" dt="2023-03-14T06:58:00.960" v="5541" actId="21"/>
          <ac:spMkLst>
            <pc:docMk/>
            <pc:sldMk cId="1875254338" sldId="275"/>
            <ac:spMk id="7" creationId="{6412B9D1-BB0F-E555-3FF3-01AB5A919D1B}"/>
          </ac:spMkLst>
        </pc:spChg>
      </pc:sldChg>
      <pc:sldChg chg="addSp delSp modSp new del mod ord">
        <pc:chgData name="Ria Rattan Pal" userId="d4630ae2-0a88-4c6e-8497-12b0c373fd56" providerId="ADAL" clId="{773B2E4B-14DC-4415-9E9F-77FA66DB45D6}" dt="2023-03-14T06:56:25.971" v="5534" actId="2696"/>
        <pc:sldMkLst>
          <pc:docMk/>
          <pc:sldMk cId="3890068515" sldId="276"/>
        </pc:sldMkLst>
        <pc:spChg chg="add del">
          <ac:chgData name="Ria Rattan Pal" userId="d4630ae2-0a88-4c6e-8497-12b0c373fd56" providerId="ADAL" clId="{773B2E4B-14DC-4415-9E9F-77FA66DB45D6}" dt="2023-03-14T06:46:21.542" v="5251"/>
          <ac:spMkLst>
            <pc:docMk/>
            <pc:sldMk cId="3890068515" sldId="276"/>
            <ac:spMk id="2" creationId="{2244788E-9E51-E0EC-6D88-76E4115122A5}"/>
          </ac:spMkLst>
        </pc:spChg>
        <pc:spChg chg="add del mod">
          <ac:chgData name="Ria Rattan Pal" userId="d4630ae2-0a88-4c6e-8497-12b0c373fd56" providerId="ADAL" clId="{773B2E4B-14DC-4415-9E9F-77FA66DB45D6}" dt="2023-03-14T06:56:16.076" v="5532" actId="21"/>
          <ac:spMkLst>
            <pc:docMk/>
            <pc:sldMk cId="3890068515" sldId="276"/>
            <ac:spMk id="11" creationId="{72FFB98C-EB75-6590-14C1-C0E43D7EBCA8}"/>
          </ac:spMkLst>
        </pc:spChg>
        <pc:graphicFrameChg chg="add del mod">
          <ac:chgData name="Ria Rattan Pal" userId="d4630ae2-0a88-4c6e-8497-12b0c373fd56" providerId="ADAL" clId="{773B2E4B-14DC-4415-9E9F-77FA66DB45D6}" dt="2023-03-14T06:45:58.013" v="5245"/>
          <ac:graphicFrameMkLst>
            <pc:docMk/>
            <pc:sldMk cId="3890068515" sldId="276"/>
            <ac:graphicFrameMk id="6" creationId="{7C456C97-1D75-F70B-00F3-9D9A4F05D406}"/>
          </ac:graphicFrameMkLst>
        </pc:graphicFrameChg>
        <pc:graphicFrameChg chg="add del mod">
          <ac:chgData name="Ria Rattan Pal" userId="d4630ae2-0a88-4c6e-8497-12b0c373fd56" providerId="ADAL" clId="{773B2E4B-14DC-4415-9E9F-77FA66DB45D6}" dt="2023-03-14T06:53:17.616" v="5510" actId="478"/>
          <ac:graphicFrameMkLst>
            <pc:docMk/>
            <pc:sldMk cId="3890068515" sldId="276"/>
            <ac:graphicFrameMk id="7" creationId="{8F686F64-F67F-F4EB-455E-56C9A2AAE5F8}"/>
          </ac:graphicFrameMkLst>
        </pc:graphicFrameChg>
        <pc:graphicFrameChg chg="add del mod">
          <ac:chgData name="Ria Rattan Pal" userId="d4630ae2-0a88-4c6e-8497-12b0c373fd56" providerId="ADAL" clId="{773B2E4B-14DC-4415-9E9F-77FA66DB45D6}" dt="2023-03-14T06:46:21.542" v="5251"/>
          <ac:graphicFrameMkLst>
            <pc:docMk/>
            <pc:sldMk cId="3890068515" sldId="276"/>
            <ac:graphicFrameMk id="8" creationId="{90DBC4CC-76AA-E7EE-5DE9-EE4C3A297928}"/>
          </ac:graphicFrameMkLst>
        </pc:graphicFrameChg>
        <pc:graphicFrameChg chg="add del mod">
          <ac:chgData name="Ria Rattan Pal" userId="d4630ae2-0a88-4c6e-8497-12b0c373fd56" providerId="ADAL" clId="{773B2E4B-14DC-4415-9E9F-77FA66DB45D6}" dt="2023-03-14T06:56:01.329" v="5530" actId="21"/>
          <ac:graphicFrameMkLst>
            <pc:docMk/>
            <pc:sldMk cId="3890068515" sldId="276"/>
            <ac:graphicFrameMk id="9" creationId="{5093D877-3D29-849D-C87B-516B7A88DADC}"/>
          </ac:graphicFrameMkLst>
        </pc:graphicFrameChg>
        <pc:graphicFrameChg chg="add del mod">
          <ac:chgData name="Ria Rattan Pal" userId="d4630ae2-0a88-4c6e-8497-12b0c373fd56" providerId="ADAL" clId="{773B2E4B-14DC-4415-9E9F-77FA66DB45D6}" dt="2023-03-14T06:55:51.836" v="5528" actId="21"/>
          <ac:graphicFrameMkLst>
            <pc:docMk/>
            <pc:sldMk cId="3890068515" sldId="276"/>
            <ac:graphicFrameMk id="10" creationId="{1D18BECF-9FDA-AE8F-4D51-5BB1744D4402}"/>
          </ac:graphicFrameMkLst>
        </pc:graphicFrameChg>
      </pc:sldChg>
      <pc:sldChg chg="addSp delSp modSp add mod ord">
        <pc:chgData name="Ria Rattan Pal" userId="d4630ae2-0a88-4c6e-8497-12b0c373fd56" providerId="ADAL" clId="{773B2E4B-14DC-4415-9E9F-77FA66DB45D6}" dt="2023-03-14T09:38:41.391" v="7858" actId="255"/>
        <pc:sldMkLst>
          <pc:docMk/>
          <pc:sldMk cId="3496673479" sldId="277"/>
        </pc:sldMkLst>
        <pc:spChg chg="del mod">
          <ac:chgData name="Ria Rattan Pal" userId="d4630ae2-0a88-4c6e-8497-12b0c373fd56" providerId="ADAL" clId="{773B2E4B-14DC-4415-9E9F-77FA66DB45D6}" dt="2023-03-14T08:54:58.182" v="6533" actId="478"/>
          <ac:spMkLst>
            <pc:docMk/>
            <pc:sldMk cId="3496673479" sldId="277"/>
            <ac:spMk id="8" creationId="{3037DE01-9164-40F2-946B-EA9AB21288EA}"/>
          </ac:spMkLst>
        </pc:spChg>
        <pc:spChg chg="add del mod">
          <ac:chgData name="Ria Rattan Pal" userId="d4630ae2-0a88-4c6e-8497-12b0c373fd56" providerId="ADAL" clId="{773B2E4B-14DC-4415-9E9F-77FA66DB45D6}" dt="2023-03-14T07:31:57.270" v="6271" actId="21"/>
          <ac:spMkLst>
            <pc:docMk/>
            <pc:sldMk cId="3496673479" sldId="277"/>
            <ac:spMk id="9" creationId="{70EE4538-633D-27FC-9FAC-81197DBFFF8D}"/>
          </ac:spMkLst>
        </pc:spChg>
        <pc:spChg chg="add del mod">
          <ac:chgData name="Ria Rattan Pal" userId="d4630ae2-0a88-4c6e-8497-12b0c373fd56" providerId="ADAL" clId="{773B2E4B-14DC-4415-9E9F-77FA66DB45D6}" dt="2023-03-14T07:33:02.527" v="6280" actId="21"/>
          <ac:spMkLst>
            <pc:docMk/>
            <pc:sldMk cId="3496673479" sldId="277"/>
            <ac:spMk id="10" creationId="{8996AE96-2A3A-2711-1598-FA6126347A61}"/>
          </ac:spMkLst>
        </pc:spChg>
        <pc:spChg chg="del">
          <ac:chgData name="Ria Rattan Pal" userId="d4630ae2-0a88-4c6e-8497-12b0c373fd56" providerId="ADAL" clId="{773B2E4B-14DC-4415-9E9F-77FA66DB45D6}" dt="2023-03-14T06:55:21.079" v="5523" actId="478"/>
          <ac:spMkLst>
            <pc:docMk/>
            <pc:sldMk cId="3496673479" sldId="277"/>
            <ac:spMk id="12" creationId="{6CDB1AA0-5F37-384F-B94E-3DE7B5D616B6}"/>
          </ac:spMkLst>
        </pc:spChg>
        <pc:spChg chg="add mod">
          <ac:chgData name="Ria Rattan Pal" userId="d4630ae2-0a88-4c6e-8497-12b0c373fd56" providerId="ADAL" clId="{773B2E4B-14DC-4415-9E9F-77FA66DB45D6}" dt="2023-03-14T09:18:31.192" v="7592" actId="20577"/>
          <ac:spMkLst>
            <pc:docMk/>
            <pc:sldMk cId="3496673479" sldId="277"/>
            <ac:spMk id="17" creationId="{7AD49CF9-8F3D-DE65-FA2B-A42F5A532A31}"/>
          </ac:spMkLst>
        </pc:spChg>
        <pc:spChg chg="add mod">
          <ac:chgData name="Ria Rattan Pal" userId="d4630ae2-0a88-4c6e-8497-12b0c373fd56" providerId="ADAL" clId="{773B2E4B-14DC-4415-9E9F-77FA66DB45D6}" dt="2023-03-14T08:52:22.296" v="6507" actId="1076"/>
          <ac:spMkLst>
            <pc:docMk/>
            <pc:sldMk cId="3496673479" sldId="277"/>
            <ac:spMk id="18" creationId="{E6BA0790-C670-231A-0EDD-1093CCBDB044}"/>
          </ac:spMkLst>
        </pc:spChg>
        <pc:spChg chg="del">
          <ac:chgData name="Ria Rattan Pal" userId="d4630ae2-0a88-4c6e-8497-12b0c373fd56" providerId="ADAL" clId="{773B2E4B-14DC-4415-9E9F-77FA66DB45D6}" dt="2023-03-14T06:55:25.516" v="5524" actId="478"/>
          <ac:spMkLst>
            <pc:docMk/>
            <pc:sldMk cId="3496673479" sldId="277"/>
            <ac:spMk id="23" creationId="{DBC15101-70A1-811A-BCF6-CCBF49E596F9}"/>
          </ac:spMkLst>
        </pc:spChg>
        <pc:spChg chg="add mod">
          <ac:chgData name="Ria Rattan Pal" userId="d4630ae2-0a88-4c6e-8497-12b0c373fd56" providerId="ADAL" clId="{773B2E4B-14DC-4415-9E9F-77FA66DB45D6}" dt="2023-03-14T09:38:41.391" v="7858" actId="255"/>
          <ac:spMkLst>
            <pc:docMk/>
            <pc:sldMk cId="3496673479" sldId="277"/>
            <ac:spMk id="24" creationId="{A5978443-358D-296E-3623-1ED111E2B9D5}"/>
          </ac:spMkLst>
        </pc:spChg>
        <pc:spChg chg="add mod">
          <ac:chgData name="Ria Rattan Pal" userId="d4630ae2-0a88-4c6e-8497-12b0c373fd56" providerId="ADAL" clId="{773B2E4B-14DC-4415-9E9F-77FA66DB45D6}" dt="2023-03-14T08:53:24.289" v="6517" actId="1076"/>
          <ac:spMkLst>
            <pc:docMk/>
            <pc:sldMk cId="3496673479" sldId="277"/>
            <ac:spMk id="25" creationId="{13B93702-4655-7B01-E394-D36F602DF748}"/>
          </ac:spMkLst>
        </pc:spChg>
        <pc:graphicFrameChg chg="add del mod">
          <ac:chgData name="Ria Rattan Pal" userId="d4630ae2-0a88-4c6e-8497-12b0c373fd56" providerId="ADAL" clId="{773B2E4B-14DC-4415-9E9F-77FA66DB45D6}" dt="2023-03-14T07:10:38.451" v="5645" actId="21"/>
          <ac:graphicFrameMkLst>
            <pc:docMk/>
            <pc:sldMk cId="3496673479" sldId="277"/>
            <ac:graphicFrameMk id="2" creationId="{2870305B-DA51-7FBF-69DB-4F03B11AB86F}"/>
          </ac:graphicFrameMkLst>
        </pc:graphicFrameChg>
        <pc:graphicFrameChg chg="add del mod">
          <ac:chgData name="Ria Rattan Pal" userId="d4630ae2-0a88-4c6e-8497-12b0c373fd56" providerId="ADAL" clId="{773B2E4B-14DC-4415-9E9F-77FA66DB45D6}" dt="2023-03-14T07:11:24.174" v="5669" actId="21"/>
          <ac:graphicFrameMkLst>
            <pc:docMk/>
            <pc:sldMk cId="3496673479" sldId="277"/>
            <ac:graphicFrameMk id="6" creationId="{7500C125-FDE7-75A3-1B67-6177BF1CF69A}"/>
          </ac:graphicFrameMkLst>
        </pc:graphicFrameChg>
        <pc:graphicFrameChg chg="del">
          <ac:chgData name="Ria Rattan Pal" userId="d4630ae2-0a88-4c6e-8497-12b0c373fd56" providerId="ADAL" clId="{773B2E4B-14DC-4415-9E9F-77FA66DB45D6}" dt="2023-03-14T06:55:28.006" v="5525" actId="478"/>
          <ac:graphicFrameMkLst>
            <pc:docMk/>
            <pc:sldMk cId="3496673479" sldId="277"/>
            <ac:graphicFrameMk id="7" creationId="{954936A1-BCEA-EE49-3634-C081C4BC3167}"/>
          </ac:graphicFrameMkLst>
        </pc:graphicFrameChg>
        <pc:graphicFrameChg chg="add mod">
          <ac:chgData name="Ria Rattan Pal" userId="d4630ae2-0a88-4c6e-8497-12b0c373fd56" providerId="ADAL" clId="{773B2E4B-14DC-4415-9E9F-77FA66DB45D6}" dt="2023-03-14T08:52:06.888" v="6504" actId="14100"/>
          <ac:graphicFrameMkLst>
            <pc:docMk/>
            <pc:sldMk cId="3496673479" sldId="277"/>
            <ac:graphicFrameMk id="11" creationId="{7231F5C5-ABE2-CFBC-3746-825683E36F76}"/>
          </ac:graphicFrameMkLst>
        </pc:graphicFrameChg>
        <pc:graphicFrameChg chg="del mod">
          <ac:chgData name="Ria Rattan Pal" userId="d4630ae2-0a88-4c6e-8497-12b0c373fd56" providerId="ADAL" clId="{773B2E4B-14DC-4415-9E9F-77FA66DB45D6}" dt="2023-03-14T06:55:30.010" v="5527" actId="478"/>
          <ac:graphicFrameMkLst>
            <pc:docMk/>
            <pc:sldMk cId="3496673479" sldId="277"/>
            <ac:graphicFrameMk id="13" creationId="{2CE30A74-B5B6-564E-AC8E-014A498FCB7C}"/>
          </ac:graphicFrameMkLst>
        </pc:graphicFrameChg>
        <pc:graphicFrameChg chg="del mod">
          <ac:chgData name="Ria Rattan Pal" userId="d4630ae2-0a88-4c6e-8497-12b0c373fd56" providerId="ADAL" clId="{773B2E4B-14DC-4415-9E9F-77FA66DB45D6}" dt="2023-03-14T06:55:16.742" v="5521" actId="478"/>
          <ac:graphicFrameMkLst>
            <pc:docMk/>
            <pc:sldMk cId="3496673479" sldId="277"/>
            <ac:graphicFrameMk id="14" creationId="{2F0DF4E6-68CB-0A7F-C61C-ECEAF67E2C63}"/>
          </ac:graphicFrameMkLst>
        </pc:graphicFrameChg>
        <pc:graphicFrameChg chg="add del mod">
          <ac:chgData name="Ria Rattan Pal" userId="d4630ae2-0a88-4c6e-8497-12b0c373fd56" providerId="ADAL" clId="{773B2E4B-14DC-4415-9E9F-77FA66DB45D6}" dt="2023-03-14T07:45:22.116" v="6358" actId="21"/>
          <ac:graphicFrameMkLst>
            <pc:docMk/>
            <pc:sldMk cId="3496673479" sldId="277"/>
            <ac:graphicFrameMk id="15" creationId="{220E67B3-143A-F3E6-48B4-EF43A37E3AEB}"/>
          </ac:graphicFrameMkLst>
        </pc:graphicFrameChg>
        <pc:graphicFrameChg chg="del">
          <ac:chgData name="Ria Rattan Pal" userId="d4630ae2-0a88-4c6e-8497-12b0c373fd56" providerId="ADAL" clId="{773B2E4B-14DC-4415-9E9F-77FA66DB45D6}" dt="2023-03-14T06:55:18.594" v="5522" actId="478"/>
          <ac:graphicFrameMkLst>
            <pc:docMk/>
            <pc:sldMk cId="3496673479" sldId="277"/>
            <ac:graphicFrameMk id="16" creationId="{F162F057-F908-FD56-D64F-B44EA1BB8A9B}"/>
          </ac:graphicFrameMkLst>
        </pc:graphicFrameChg>
        <pc:graphicFrameChg chg="add mod">
          <ac:chgData name="Ria Rattan Pal" userId="d4630ae2-0a88-4c6e-8497-12b0c373fd56" providerId="ADAL" clId="{773B2E4B-14DC-4415-9E9F-77FA66DB45D6}" dt="2023-03-14T08:53:13.141" v="6514" actId="14100"/>
          <ac:graphicFrameMkLst>
            <pc:docMk/>
            <pc:sldMk cId="3496673479" sldId="277"/>
            <ac:graphicFrameMk id="19" creationId="{B2BB6985-8AF1-EEBC-EFCC-533236CF249C}"/>
          </ac:graphicFrameMkLst>
        </pc:graphicFrameChg>
        <pc:graphicFrameChg chg="add del mod">
          <ac:chgData name="Ria Rattan Pal" userId="d4630ae2-0a88-4c6e-8497-12b0c373fd56" providerId="ADAL" clId="{773B2E4B-14DC-4415-9E9F-77FA66DB45D6}" dt="2023-03-14T07:45:37.841" v="6360" actId="21"/>
          <ac:graphicFrameMkLst>
            <pc:docMk/>
            <pc:sldMk cId="3496673479" sldId="277"/>
            <ac:graphicFrameMk id="20" creationId="{2D958A24-9A32-0A52-B3E8-C69AA8D78EC5}"/>
          </ac:graphicFrameMkLst>
        </pc:graphicFrameChg>
        <pc:graphicFrameChg chg="add mod">
          <ac:chgData name="Ria Rattan Pal" userId="d4630ae2-0a88-4c6e-8497-12b0c373fd56" providerId="ADAL" clId="{773B2E4B-14DC-4415-9E9F-77FA66DB45D6}" dt="2023-03-14T08:53:16.661" v="6516" actId="14100"/>
          <ac:graphicFrameMkLst>
            <pc:docMk/>
            <pc:sldMk cId="3496673479" sldId="277"/>
            <ac:graphicFrameMk id="21" creationId="{A3FF31D3-5020-F766-6098-B8322C198F86}"/>
          </ac:graphicFrameMkLst>
        </pc:graphicFrameChg>
        <pc:graphicFrameChg chg="add mod">
          <ac:chgData name="Ria Rattan Pal" userId="d4630ae2-0a88-4c6e-8497-12b0c373fd56" providerId="ADAL" clId="{773B2E4B-14DC-4415-9E9F-77FA66DB45D6}" dt="2023-03-14T08:52:12.012" v="6506" actId="14100"/>
          <ac:graphicFrameMkLst>
            <pc:docMk/>
            <pc:sldMk cId="3496673479" sldId="277"/>
            <ac:graphicFrameMk id="22" creationId="{158C4A31-0FC6-D16D-C894-6C9709986497}"/>
          </ac:graphicFrameMkLst>
        </pc:graphicFrameChg>
        <pc:graphicFrameChg chg="add mod">
          <ac:chgData name="Ria Rattan Pal" userId="d4630ae2-0a88-4c6e-8497-12b0c373fd56" providerId="ADAL" clId="{773B2E4B-14DC-4415-9E9F-77FA66DB45D6}" dt="2023-03-14T08:55:19.921" v="6536" actId="14100"/>
          <ac:graphicFrameMkLst>
            <pc:docMk/>
            <pc:sldMk cId="3496673479" sldId="277"/>
            <ac:graphicFrameMk id="26" creationId="{85E9E15D-4DFB-1FCB-CCB5-5E053A92B17A}"/>
          </ac:graphicFrameMkLst>
        </pc:graphicFrameChg>
        <pc:graphicFrameChg chg="add mod">
          <ac:chgData name="Ria Rattan Pal" userId="d4630ae2-0a88-4c6e-8497-12b0c373fd56" providerId="ADAL" clId="{773B2E4B-14DC-4415-9E9F-77FA66DB45D6}" dt="2023-03-14T08:54:45.983" v="6532" actId="1076"/>
          <ac:graphicFrameMkLst>
            <pc:docMk/>
            <pc:sldMk cId="3496673479" sldId="277"/>
            <ac:graphicFrameMk id="27" creationId="{A787AF63-48FA-A6AE-19F6-30A41BE01F8C}"/>
          </ac:graphicFrameMkLst>
        </pc:graphicFrameChg>
      </pc:sldChg>
    </pc:docChg>
  </pc:docChgLst>
  <pc:docChgLst>
    <pc:chgData name="Jaimin Parekh" userId="8a1ac2cb-780d-402d-89e6-4aadef9da369" providerId="ADAL" clId="{2ADC53AF-5FCF-4DDC-84A7-AB4599AFF164}"/>
    <pc:docChg chg="undo custSel modSld">
      <pc:chgData name="Jaimin Parekh" userId="8a1ac2cb-780d-402d-89e6-4aadef9da369" providerId="ADAL" clId="{2ADC53AF-5FCF-4DDC-84A7-AB4599AFF164}" dt="2023-03-13T09:40:41.191" v="11" actId="20577"/>
      <pc:docMkLst>
        <pc:docMk/>
      </pc:docMkLst>
      <pc:sldChg chg="modSp mod">
        <pc:chgData name="Jaimin Parekh" userId="8a1ac2cb-780d-402d-89e6-4aadef9da369" providerId="ADAL" clId="{2ADC53AF-5FCF-4DDC-84A7-AB4599AFF164}" dt="2023-03-13T09:40:41.191" v="11" actId="20577"/>
        <pc:sldMkLst>
          <pc:docMk/>
          <pc:sldMk cId="882685508" sldId="274"/>
        </pc:sldMkLst>
        <pc:spChg chg="mod">
          <ac:chgData name="Jaimin Parekh" userId="8a1ac2cb-780d-402d-89e6-4aadef9da369" providerId="ADAL" clId="{2ADC53AF-5FCF-4DDC-84A7-AB4599AFF164}" dt="2023-03-13T09:40:41.191" v="11" actId="20577"/>
          <ac:spMkLst>
            <pc:docMk/>
            <pc:sldMk cId="882685508" sldId="274"/>
            <ac:spMk id="3" creationId="{7968FDF1-3ADF-A14E-B049-937D11243DF9}"/>
          </ac:spMkLst>
        </pc:spChg>
      </pc:sldChg>
    </pc:docChg>
  </pc:docChgLst>
  <pc:docChgLst>
    <pc:chgData name="Anuj" userId="13cc42e9-550b-4712-8ac6-91f07563ce38" providerId="ADAL" clId="{809F0C68-F91C-4669-A098-6C7FEBC938A4}"/>
    <pc:docChg chg="undo custSel modSld">
      <pc:chgData name="Anuj" userId="13cc42e9-550b-4712-8ac6-91f07563ce38" providerId="ADAL" clId="{809F0C68-F91C-4669-A098-6C7FEBC938A4}" dt="2023-03-14T11:31:53.307" v="1080" actId="12"/>
      <pc:docMkLst>
        <pc:docMk/>
      </pc:docMkLst>
      <pc:sldChg chg="addSp delSp modSp mod addCm">
        <pc:chgData name="Anuj" userId="13cc42e9-550b-4712-8ac6-91f07563ce38" providerId="ADAL" clId="{809F0C68-F91C-4669-A098-6C7FEBC938A4}" dt="2023-03-14T11:25:10.560" v="1077" actId="313"/>
        <pc:sldMkLst>
          <pc:docMk/>
          <pc:sldMk cId="1340350019" sldId="262"/>
        </pc:sldMkLst>
        <pc:spChg chg="mod">
          <ac:chgData name="Anuj" userId="13cc42e9-550b-4712-8ac6-91f07563ce38" providerId="ADAL" clId="{809F0C68-F91C-4669-A098-6C7FEBC938A4}" dt="2023-03-14T10:34:29.912" v="651" actId="13926"/>
          <ac:spMkLst>
            <pc:docMk/>
            <pc:sldMk cId="1340350019" sldId="262"/>
            <ac:spMk id="8" creationId="{592FF7F4-61F7-B584-3130-48CF3397CF50}"/>
          </ac:spMkLst>
        </pc:spChg>
        <pc:spChg chg="mod">
          <ac:chgData name="Anuj" userId="13cc42e9-550b-4712-8ac6-91f07563ce38" providerId="ADAL" clId="{809F0C68-F91C-4669-A098-6C7FEBC938A4}" dt="2023-03-14T11:18:19.655" v="680" actId="255"/>
          <ac:spMkLst>
            <pc:docMk/>
            <pc:sldMk cId="1340350019" sldId="262"/>
            <ac:spMk id="9" creationId="{C2F67687-E39D-4D73-8A86-29E5C6EB8945}"/>
          </ac:spMkLst>
        </pc:spChg>
        <pc:spChg chg="del mod">
          <ac:chgData name="Anuj" userId="13cc42e9-550b-4712-8ac6-91f07563ce38" providerId="ADAL" clId="{809F0C68-F91C-4669-A098-6C7FEBC938A4}" dt="2023-03-14T11:18:20.914" v="682"/>
          <ac:spMkLst>
            <pc:docMk/>
            <pc:sldMk cId="1340350019" sldId="262"/>
            <ac:spMk id="10" creationId="{7290B756-1EE1-D328-88C4-FD25F2B04D60}"/>
          </ac:spMkLst>
        </pc:spChg>
        <pc:spChg chg="mod">
          <ac:chgData name="Anuj" userId="13cc42e9-550b-4712-8ac6-91f07563ce38" providerId="ADAL" clId="{809F0C68-F91C-4669-A098-6C7FEBC938A4}" dt="2023-03-14T10:21:44.389" v="626" actId="20577"/>
          <ac:spMkLst>
            <pc:docMk/>
            <pc:sldMk cId="1340350019" sldId="262"/>
            <ac:spMk id="18" creationId="{59FF39BE-C70D-E8AA-2BB7-0D201C5F9A8D}"/>
          </ac:spMkLst>
        </pc:spChg>
        <pc:spChg chg="add del mod">
          <ac:chgData name="Anuj" userId="13cc42e9-550b-4712-8ac6-91f07563ce38" providerId="ADAL" clId="{809F0C68-F91C-4669-A098-6C7FEBC938A4}" dt="2023-03-14T11:25:10.560" v="1077" actId="313"/>
          <ac:spMkLst>
            <pc:docMk/>
            <pc:sldMk cId="1340350019" sldId="262"/>
            <ac:spMk id="22" creationId="{7011DF3D-B5D7-29CB-CBDC-1D58234D9300}"/>
          </ac:spMkLst>
        </pc:spChg>
        <pc:extLst>
          <p:ext xmlns:p="http://schemas.openxmlformats.org/presentationml/2006/main" uri="{D6D511B9-2390-475A-947B-AFAB55BFBCF1}">
            <pc226:cmChg xmlns:pc226="http://schemas.microsoft.com/office/powerpoint/2022/06/main/command" chg="add">
              <pc226:chgData name="Anuj" userId="13cc42e9-550b-4712-8ac6-91f07563ce38" providerId="ADAL" clId="{809F0C68-F91C-4669-A098-6C7FEBC938A4}" dt="2023-03-14T11:16:21.297" v="652"/>
              <pc2:cmMkLst xmlns:pc2="http://schemas.microsoft.com/office/powerpoint/2019/9/main/command">
                <pc:docMk/>
                <pc:sldMk cId="1340350019" sldId="262"/>
                <pc2:cmMk id="{1270CF31-CA01-4C21-9672-8D3266970E4E}"/>
              </pc2:cmMkLst>
            </pc226:cmChg>
          </p:ext>
        </pc:extLst>
      </pc:sldChg>
      <pc:sldChg chg="addSp modSp mod">
        <pc:chgData name="Anuj" userId="13cc42e9-550b-4712-8ac6-91f07563ce38" providerId="ADAL" clId="{809F0C68-F91C-4669-A098-6C7FEBC938A4}" dt="2023-03-14T11:31:53.307" v="1080" actId="12"/>
        <pc:sldMkLst>
          <pc:docMk/>
          <pc:sldMk cId="882685508" sldId="274"/>
        </pc:sldMkLst>
        <pc:spChg chg="mod">
          <ac:chgData name="Anuj" userId="13cc42e9-550b-4712-8ac6-91f07563ce38" providerId="ADAL" clId="{809F0C68-F91C-4669-A098-6C7FEBC938A4}" dt="2023-03-14T11:31:53.307" v="1080" actId="12"/>
          <ac:spMkLst>
            <pc:docMk/>
            <pc:sldMk cId="882685508" sldId="274"/>
            <ac:spMk id="2" creationId="{F671C8EF-5455-F87F-8AC6-D93418772E82}"/>
          </ac:spMkLst>
        </pc:spChg>
        <pc:spChg chg="add mod">
          <ac:chgData name="Anuj" userId="13cc42e9-550b-4712-8ac6-91f07563ce38" providerId="ADAL" clId="{809F0C68-F91C-4669-A098-6C7FEBC938A4}" dt="2023-03-14T10:17:33.464" v="588" actId="20577"/>
          <ac:spMkLst>
            <pc:docMk/>
            <pc:sldMk cId="882685508" sldId="274"/>
            <ac:spMk id="7" creationId="{7FBAC37A-7DE5-CFB5-159A-28C08A4B1762}"/>
          </ac:spMkLst>
        </pc:spChg>
        <pc:graphicFrameChg chg="mod">
          <ac:chgData name="Anuj" userId="13cc42e9-550b-4712-8ac6-91f07563ce38" providerId="ADAL" clId="{809F0C68-F91C-4669-A098-6C7FEBC938A4}" dt="2023-03-14T10:23:03.728" v="637" actId="1037"/>
          <ac:graphicFrameMkLst>
            <pc:docMk/>
            <pc:sldMk cId="882685508" sldId="274"/>
            <ac:graphicFrameMk id="6" creationId="{1B3E233D-F127-918F-5F69-10A3744B807A}"/>
          </ac:graphicFrameMkLst>
        </pc:graphicFrameChg>
        <pc:graphicFrameChg chg="mod">
          <ac:chgData name="Anuj" userId="13cc42e9-550b-4712-8ac6-91f07563ce38" providerId="ADAL" clId="{809F0C68-F91C-4669-A098-6C7FEBC938A4}" dt="2023-03-14T10:23:07.187" v="644" actId="1038"/>
          <ac:graphicFrameMkLst>
            <pc:docMk/>
            <pc:sldMk cId="882685508" sldId="274"/>
            <ac:graphicFrameMk id="8" creationId="{AE40C5ED-5A2F-8E54-EC5C-83E81C9FAC4F}"/>
          </ac:graphicFrameMkLst>
        </pc:graphicFrameChg>
      </pc:sldChg>
      <pc:sldChg chg="modSp mod">
        <pc:chgData name="Anuj" userId="13cc42e9-550b-4712-8ac6-91f07563ce38" providerId="ADAL" clId="{809F0C68-F91C-4669-A098-6C7FEBC938A4}" dt="2023-03-14T11:27:59.621" v="1079" actId="20577"/>
        <pc:sldMkLst>
          <pc:docMk/>
          <pc:sldMk cId="3496673479" sldId="277"/>
        </pc:sldMkLst>
        <pc:spChg chg="mod">
          <ac:chgData name="Anuj" userId="13cc42e9-550b-4712-8ac6-91f07563ce38" providerId="ADAL" clId="{809F0C68-F91C-4669-A098-6C7FEBC938A4}" dt="2023-03-14T11:23:39.004" v="1007" actId="20577"/>
          <ac:spMkLst>
            <pc:docMk/>
            <pc:sldMk cId="3496673479" sldId="277"/>
            <ac:spMk id="17" creationId="{7AD49CF9-8F3D-DE65-FA2B-A42F5A532A31}"/>
          </ac:spMkLst>
        </pc:spChg>
        <pc:spChg chg="mod">
          <ac:chgData name="Anuj" userId="13cc42e9-550b-4712-8ac6-91f07563ce38" providerId="ADAL" clId="{809F0C68-F91C-4669-A098-6C7FEBC938A4}" dt="2023-03-14T11:27:59.621" v="1079" actId="20577"/>
          <ac:spMkLst>
            <pc:docMk/>
            <pc:sldMk cId="3496673479" sldId="277"/>
            <ac:spMk id="24" creationId="{A5978443-358D-296E-3623-1ED111E2B9D5}"/>
          </ac:spMkLst>
        </pc:spChg>
      </pc:sldChg>
    </pc:docChg>
  </pc:docChgLst>
  <pc:docChgLst>
    <pc:chgData name="Ria Rattanpal" userId="d4630ae2-0a88-4c6e-8497-12b0c373fd56" providerId="ADAL" clId="{090C6DCF-C728-4BE1-B009-D44C944B4159}"/>
    <pc:docChg chg="undo custSel modSld">
      <pc:chgData name="Ria Rattanpal" userId="d4630ae2-0a88-4c6e-8497-12b0c373fd56" providerId="ADAL" clId="{090C6DCF-C728-4BE1-B009-D44C944B4159}" dt="2022-11-22T10:04:08.593" v="51" actId="12"/>
      <pc:docMkLst>
        <pc:docMk/>
      </pc:docMkLst>
      <pc:sldChg chg="addSp delSp modSp mod">
        <pc:chgData name="Ria Rattanpal" userId="d4630ae2-0a88-4c6e-8497-12b0c373fd56" providerId="ADAL" clId="{090C6DCF-C728-4BE1-B009-D44C944B4159}" dt="2022-11-22T10:00:12.102" v="43" actId="5793"/>
        <pc:sldMkLst>
          <pc:docMk/>
          <pc:sldMk cId="1340350019" sldId="262"/>
        </pc:sldMkLst>
        <pc:spChg chg="add del mod">
          <ac:chgData name="Ria Rattanpal" userId="d4630ae2-0a88-4c6e-8497-12b0c373fd56" providerId="ADAL" clId="{090C6DCF-C728-4BE1-B009-D44C944B4159}" dt="2022-11-22T09:55:13.931" v="8"/>
          <ac:spMkLst>
            <pc:docMk/>
            <pc:sldMk cId="1340350019" sldId="262"/>
            <ac:spMk id="2" creationId="{9D0FA223-BAA7-A109-991B-F2F47DFE6662}"/>
          </ac:spMkLst>
        </pc:spChg>
        <pc:spChg chg="add del mod">
          <ac:chgData name="Ria Rattanpal" userId="d4630ae2-0a88-4c6e-8497-12b0c373fd56" providerId="ADAL" clId="{090C6DCF-C728-4BE1-B009-D44C944B4159}" dt="2022-11-22T09:55:46.280" v="13"/>
          <ac:spMkLst>
            <pc:docMk/>
            <pc:sldMk cId="1340350019" sldId="262"/>
            <ac:spMk id="8" creationId="{6E477E6E-60F2-D6BA-C351-F4284380DDDC}"/>
          </ac:spMkLst>
        </pc:spChg>
        <pc:spChg chg="mod">
          <ac:chgData name="Ria Rattanpal" userId="d4630ae2-0a88-4c6e-8497-12b0c373fd56" providerId="ADAL" clId="{090C6DCF-C728-4BE1-B009-D44C944B4159}" dt="2022-11-22T09:58:49.497" v="23" actId="20577"/>
          <ac:spMkLst>
            <pc:docMk/>
            <pc:sldMk cId="1340350019" sldId="262"/>
            <ac:spMk id="11" creationId="{24E8966F-8A79-4944-A543-4B45975CBAE2}"/>
          </ac:spMkLst>
        </pc:spChg>
        <pc:spChg chg="mod">
          <ac:chgData name="Ria Rattanpal" userId="d4630ae2-0a88-4c6e-8497-12b0c373fd56" providerId="ADAL" clId="{090C6DCF-C728-4BE1-B009-D44C944B4159}" dt="2022-11-22T10:00:12.102" v="43" actId="5793"/>
          <ac:spMkLst>
            <pc:docMk/>
            <pc:sldMk cId="1340350019" sldId="262"/>
            <ac:spMk id="12" creationId="{0C5B3370-B63A-4982-A799-A1E5BFEAFF99}"/>
          </ac:spMkLst>
        </pc:spChg>
        <pc:spChg chg="mod">
          <ac:chgData name="Ria Rattanpal" userId="d4630ae2-0a88-4c6e-8497-12b0c373fd56" providerId="ADAL" clId="{090C6DCF-C728-4BE1-B009-D44C944B4159}" dt="2022-11-22T09:59:28.151" v="26" actId="1076"/>
          <ac:spMkLst>
            <pc:docMk/>
            <pc:sldMk cId="1340350019" sldId="262"/>
            <ac:spMk id="13" creationId="{5EB4CC51-C0FC-E4C9-07F9-3EAAF7DEDCE2}"/>
          </ac:spMkLst>
        </pc:spChg>
        <pc:graphicFrameChg chg="add del mod">
          <ac:chgData name="Ria Rattanpal" userId="d4630ae2-0a88-4c6e-8497-12b0c373fd56" providerId="ADAL" clId="{090C6DCF-C728-4BE1-B009-D44C944B4159}" dt="2022-11-22T09:55:13.929" v="6" actId="478"/>
          <ac:graphicFrameMkLst>
            <pc:docMk/>
            <pc:sldMk cId="1340350019" sldId="262"/>
            <ac:graphicFrameMk id="6" creationId="{D0B7B7F5-C93D-A2D8-1CF1-AD5B56808EE9}"/>
          </ac:graphicFrameMkLst>
        </pc:graphicFrameChg>
        <pc:graphicFrameChg chg="add del mod">
          <ac:chgData name="Ria Rattanpal" userId="d4630ae2-0a88-4c6e-8497-12b0c373fd56" providerId="ADAL" clId="{090C6DCF-C728-4BE1-B009-D44C944B4159}" dt="2022-11-22T09:55:46.277" v="11" actId="478"/>
          <ac:graphicFrameMkLst>
            <pc:docMk/>
            <pc:sldMk cId="1340350019" sldId="262"/>
            <ac:graphicFrameMk id="10" creationId="{03CE1EFE-6516-F3B6-BA0E-66136946BC8D}"/>
          </ac:graphicFrameMkLst>
        </pc:graphicFrameChg>
        <pc:graphicFrameChg chg="add del mod">
          <ac:chgData name="Ria Rattanpal" userId="d4630ae2-0a88-4c6e-8497-12b0c373fd56" providerId="ADAL" clId="{090C6DCF-C728-4BE1-B009-D44C944B4159}" dt="2022-11-22T09:57:04.753" v="15"/>
          <ac:graphicFrameMkLst>
            <pc:docMk/>
            <pc:sldMk cId="1340350019" sldId="262"/>
            <ac:graphicFrameMk id="14" creationId="{111097DF-A24D-B192-2E74-A75C924A0E3F}"/>
          </ac:graphicFrameMkLst>
        </pc:graphicFrameChg>
        <pc:graphicFrameChg chg="add del mod">
          <ac:chgData name="Ria Rattanpal" userId="d4630ae2-0a88-4c6e-8497-12b0c373fd56" providerId="ADAL" clId="{090C6DCF-C728-4BE1-B009-D44C944B4159}" dt="2022-11-22T09:57:24.984" v="17"/>
          <ac:graphicFrameMkLst>
            <pc:docMk/>
            <pc:sldMk cId="1340350019" sldId="262"/>
            <ac:graphicFrameMk id="15" creationId="{321570DE-4DB1-1270-95A9-B7A6F5AC6983}"/>
          </ac:graphicFrameMkLst>
        </pc:graphicFrameChg>
        <pc:picChg chg="del mod">
          <ac:chgData name="Ria Rattanpal" userId="d4630ae2-0a88-4c6e-8497-12b0c373fd56" providerId="ADAL" clId="{090C6DCF-C728-4BE1-B009-D44C944B4159}" dt="2022-11-22T09:53:43.129" v="3" actId="478"/>
          <ac:picMkLst>
            <pc:docMk/>
            <pc:sldMk cId="1340350019" sldId="262"/>
            <ac:picMk id="7" creationId="{541D24AE-B257-8DF5-F44F-B65FD909387C}"/>
          </ac:picMkLst>
        </pc:picChg>
        <pc:picChg chg="add mod">
          <ac:chgData name="Ria Rattanpal" userId="d4630ae2-0a88-4c6e-8497-12b0c373fd56" providerId="ADAL" clId="{090C6DCF-C728-4BE1-B009-D44C944B4159}" dt="2022-11-22T09:57:51.204" v="21" actId="14100"/>
          <ac:picMkLst>
            <pc:docMk/>
            <pc:sldMk cId="1340350019" sldId="262"/>
            <ac:picMk id="16" creationId="{7F60A8D3-0518-3C37-56C5-FB349F107A26}"/>
          </ac:picMkLst>
        </pc:picChg>
      </pc:sldChg>
      <pc:sldChg chg="modSp mod">
        <pc:chgData name="Ria Rattanpal" userId="d4630ae2-0a88-4c6e-8497-12b0c373fd56" providerId="ADAL" clId="{090C6DCF-C728-4BE1-B009-D44C944B4159}" dt="2022-11-22T10:04:08.593" v="51" actId="12"/>
        <pc:sldMkLst>
          <pc:docMk/>
          <pc:sldMk cId="3230432110" sldId="272"/>
        </pc:sldMkLst>
        <pc:spChg chg="mod">
          <ac:chgData name="Ria Rattanpal" userId="d4630ae2-0a88-4c6e-8497-12b0c373fd56" providerId="ADAL" clId="{090C6DCF-C728-4BE1-B009-D44C944B4159}" dt="2022-11-22T10:03:15.382" v="47" actId="1076"/>
          <ac:spMkLst>
            <pc:docMk/>
            <pc:sldMk cId="3230432110" sldId="272"/>
            <ac:spMk id="6" creationId="{79B35524-8CA9-446E-981B-E91AF0716C85}"/>
          </ac:spMkLst>
        </pc:spChg>
        <pc:spChg chg="mod">
          <ac:chgData name="Ria Rattanpal" userId="d4630ae2-0a88-4c6e-8497-12b0c373fd56" providerId="ADAL" clId="{090C6DCF-C728-4BE1-B009-D44C944B4159}" dt="2022-11-22T10:04:08.593" v="51" actId="12"/>
          <ac:spMkLst>
            <pc:docMk/>
            <pc:sldMk cId="3230432110" sldId="272"/>
            <ac:spMk id="7" creationId="{291BC4B7-FCF8-4468-B8C5-E2DE4A6629F7}"/>
          </ac:spMkLst>
        </pc:spChg>
      </pc:sldChg>
      <pc:sldChg chg="modSp mod">
        <pc:chgData name="Ria Rattanpal" userId="d4630ae2-0a88-4c6e-8497-12b0c373fd56" providerId="ADAL" clId="{090C6DCF-C728-4BE1-B009-D44C944B4159}" dt="2022-11-22T10:02:18.501" v="46" actId="1076"/>
        <pc:sldMkLst>
          <pc:docMk/>
          <pc:sldMk cId="230110628" sldId="273"/>
        </pc:sldMkLst>
        <pc:spChg chg="mod">
          <ac:chgData name="Ria Rattanpal" userId="d4630ae2-0a88-4c6e-8497-12b0c373fd56" providerId="ADAL" clId="{090C6DCF-C728-4BE1-B009-D44C944B4159}" dt="2022-11-22T10:01:46.664" v="45" actId="20577"/>
          <ac:spMkLst>
            <pc:docMk/>
            <pc:sldMk cId="230110628" sldId="273"/>
            <ac:spMk id="9" creationId="{8D1B7172-0677-4765-B8BE-18F1FBE7A3D2}"/>
          </ac:spMkLst>
        </pc:spChg>
        <pc:spChg chg="mod">
          <ac:chgData name="Ria Rattanpal" userId="d4630ae2-0a88-4c6e-8497-12b0c373fd56" providerId="ADAL" clId="{090C6DCF-C728-4BE1-B009-D44C944B4159}" dt="2022-11-22T10:02:18.501" v="46" actId="1076"/>
          <ac:spMkLst>
            <pc:docMk/>
            <pc:sldMk cId="230110628" sldId="273"/>
            <ac:spMk id="10" creationId="{BA3E4A9D-E51D-4027-86B3-6703213E57E8}"/>
          </ac:spMkLst>
        </pc:spChg>
        <pc:spChg chg="mod">
          <ac:chgData name="Ria Rattanpal" userId="d4630ae2-0a88-4c6e-8497-12b0c373fd56" providerId="ADAL" clId="{090C6DCF-C728-4BE1-B009-D44C944B4159}" dt="2022-11-22T10:01:24.858" v="44" actId="1076"/>
          <ac:spMkLst>
            <pc:docMk/>
            <pc:sldMk cId="230110628" sldId="273"/>
            <ac:spMk id="11" creationId="{A9CB8E34-BF2D-F459-FB10-1251DAB73A04}"/>
          </ac:spMkLst>
        </pc:spChg>
      </pc:sldChg>
    </pc:docChg>
  </pc:docChgLst>
  <pc:docChgLst>
    <pc:chgData name="Ria Rattan Pal" userId="d4630ae2-0a88-4c6e-8497-12b0c373fd56" providerId="ADAL" clId="{53BB9A96-D1BA-4FD8-A0B0-FA5A909CC40B}"/>
    <pc:docChg chg="custSel modSld">
      <pc:chgData name="Ria Rattan Pal" userId="d4630ae2-0a88-4c6e-8497-12b0c373fd56" providerId="ADAL" clId="{53BB9A96-D1BA-4FD8-A0B0-FA5A909CC40B}" dt="2023-03-21T07:12:25.438" v="720" actId="1076"/>
      <pc:docMkLst>
        <pc:docMk/>
      </pc:docMkLst>
      <pc:sldChg chg="addSp delSp modSp mod delCm modCm">
        <pc:chgData name="Ria Rattan Pal" userId="d4630ae2-0a88-4c6e-8497-12b0c373fd56" providerId="ADAL" clId="{53BB9A96-D1BA-4FD8-A0B0-FA5A909CC40B}" dt="2023-03-21T07:12:25.438" v="720" actId="1076"/>
        <pc:sldMkLst>
          <pc:docMk/>
          <pc:sldMk cId="1340350019" sldId="262"/>
        </pc:sldMkLst>
        <pc:spChg chg="mod">
          <ac:chgData name="Ria Rattan Pal" userId="d4630ae2-0a88-4c6e-8497-12b0c373fd56" providerId="ADAL" clId="{53BB9A96-D1BA-4FD8-A0B0-FA5A909CC40B}" dt="2023-03-21T07:10:44.817" v="708" actId="1076"/>
          <ac:spMkLst>
            <pc:docMk/>
            <pc:sldMk cId="1340350019" sldId="262"/>
            <ac:spMk id="2" creationId="{90681832-F565-ABF9-E984-A349155D5672}"/>
          </ac:spMkLst>
        </pc:spChg>
        <pc:spChg chg="mod">
          <ac:chgData name="Ria Rattan Pal" userId="d4630ae2-0a88-4c6e-8497-12b0c373fd56" providerId="ADAL" clId="{53BB9A96-D1BA-4FD8-A0B0-FA5A909CC40B}" dt="2023-03-21T07:12:25.438" v="720" actId="1076"/>
          <ac:spMkLst>
            <pc:docMk/>
            <pc:sldMk cId="1340350019" sldId="262"/>
            <ac:spMk id="8" creationId="{592FF7F4-61F7-B584-3130-48CF3397CF50}"/>
          </ac:spMkLst>
        </pc:spChg>
        <pc:spChg chg="mod">
          <ac:chgData name="Ria Rattan Pal" userId="d4630ae2-0a88-4c6e-8497-12b0c373fd56" providerId="ADAL" clId="{53BB9A96-D1BA-4FD8-A0B0-FA5A909CC40B}" dt="2023-03-21T07:12:07.218" v="717" actId="1076"/>
          <ac:spMkLst>
            <pc:docMk/>
            <pc:sldMk cId="1340350019" sldId="262"/>
            <ac:spMk id="17" creationId="{0926E07A-2B40-BF66-6772-DD8C3127056F}"/>
          </ac:spMkLst>
        </pc:spChg>
        <pc:spChg chg="mod">
          <ac:chgData name="Ria Rattan Pal" userId="d4630ae2-0a88-4c6e-8497-12b0c373fd56" providerId="ADAL" clId="{53BB9A96-D1BA-4FD8-A0B0-FA5A909CC40B}" dt="2023-03-21T07:11:54.672" v="716" actId="1076"/>
          <ac:spMkLst>
            <pc:docMk/>
            <pc:sldMk cId="1340350019" sldId="262"/>
            <ac:spMk id="18" creationId="{59FF39BE-C70D-E8AA-2BB7-0D201C5F9A8D}"/>
          </ac:spMkLst>
        </pc:spChg>
        <pc:spChg chg="mod">
          <ac:chgData name="Ria Rattan Pal" userId="d4630ae2-0a88-4c6e-8497-12b0c373fd56" providerId="ADAL" clId="{53BB9A96-D1BA-4FD8-A0B0-FA5A909CC40B}" dt="2023-03-21T07:11:34.870" v="713" actId="1076"/>
          <ac:spMkLst>
            <pc:docMk/>
            <pc:sldMk cId="1340350019" sldId="262"/>
            <ac:spMk id="21" creationId="{90270757-794B-1EC4-8A68-E7D42AB2C5B4}"/>
          </ac:spMkLst>
        </pc:spChg>
        <pc:spChg chg="mod">
          <ac:chgData name="Ria Rattan Pal" userId="d4630ae2-0a88-4c6e-8497-12b0c373fd56" providerId="ADAL" clId="{53BB9A96-D1BA-4FD8-A0B0-FA5A909CC40B}" dt="2023-03-21T07:09:30.712" v="707" actId="1076"/>
          <ac:spMkLst>
            <pc:docMk/>
            <pc:sldMk cId="1340350019" sldId="262"/>
            <ac:spMk id="22" creationId="{7011DF3D-B5D7-29CB-CBDC-1D58234D9300}"/>
          </ac:spMkLst>
        </pc:spChg>
        <pc:graphicFrameChg chg="add mod">
          <ac:chgData name="Ria Rattan Pal" userId="d4630ae2-0a88-4c6e-8497-12b0c373fd56" providerId="ADAL" clId="{53BB9A96-D1BA-4FD8-A0B0-FA5A909CC40B}" dt="2023-03-21T07:11:46.797" v="715" actId="1076"/>
          <ac:graphicFrameMkLst>
            <pc:docMk/>
            <pc:sldMk cId="1340350019" sldId="262"/>
            <ac:graphicFrameMk id="6" creationId="{FD64BC82-A405-6790-EF62-88A65570A1AF}"/>
          </ac:graphicFrameMkLst>
        </pc:graphicFrameChg>
        <pc:graphicFrameChg chg="add mod">
          <ac:chgData name="Ria Rattan Pal" userId="d4630ae2-0a88-4c6e-8497-12b0c373fd56" providerId="ADAL" clId="{53BB9A96-D1BA-4FD8-A0B0-FA5A909CC40B}" dt="2023-03-21T07:12:19.114" v="719" actId="1076"/>
          <ac:graphicFrameMkLst>
            <pc:docMk/>
            <pc:sldMk cId="1340350019" sldId="262"/>
            <ac:graphicFrameMk id="7" creationId="{BE2A5444-4E31-D7D4-E92D-ECB15319836A}"/>
          </ac:graphicFrameMkLst>
        </pc:graphicFrameChg>
        <pc:graphicFrameChg chg="add mod">
          <ac:chgData name="Ria Rattan Pal" userId="d4630ae2-0a88-4c6e-8497-12b0c373fd56" providerId="ADAL" clId="{53BB9A96-D1BA-4FD8-A0B0-FA5A909CC40B}" dt="2023-03-21T07:11:40.746" v="714" actId="1076"/>
          <ac:graphicFrameMkLst>
            <pc:docMk/>
            <pc:sldMk cId="1340350019" sldId="262"/>
            <ac:graphicFrameMk id="10" creationId="{1D18BECF-9FDA-AE8F-4D51-5BB1744D4402}"/>
          </ac:graphicFrameMkLst>
        </pc:graphicFrameChg>
        <pc:graphicFrameChg chg="mod">
          <ac:chgData name="Ria Rattan Pal" userId="d4630ae2-0a88-4c6e-8497-12b0c373fd56" providerId="ADAL" clId="{53BB9A96-D1BA-4FD8-A0B0-FA5A909CC40B}" dt="2023-03-21T07:12:14.619" v="718" actId="1076"/>
          <ac:graphicFrameMkLst>
            <pc:docMk/>
            <pc:sldMk cId="1340350019" sldId="262"/>
            <ac:graphicFrameMk id="12" creationId="{E9064250-0A5E-DB5F-4BB9-D82C62128361}"/>
          </ac:graphicFrameMkLst>
        </pc:graphicFrameChg>
        <pc:graphicFrameChg chg="del mod">
          <ac:chgData name="Ria Rattan Pal" userId="d4630ae2-0a88-4c6e-8497-12b0c373fd56" providerId="ADAL" clId="{53BB9A96-D1BA-4FD8-A0B0-FA5A909CC40B}" dt="2023-03-21T06:26:18.709" v="671" actId="478"/>
          <ac:graphicFrameMkLst>
            <pc:docMk/>
            <pc:sldMk cId="1340350019" sldId="262"/>
            <ac:graphicFrameMk id="13" creationId="{271BB90C-698F-9165-66CA-E3FA81503C82}"/>
          </ac:graphicFrameMkLst>
        </pc:graphicFrameChg>
        <pc:graphicFrameChg chg="del mod">
          <ac:chgData name="Ria Rattan Pal" userId="d4630ae2-0a88-4c6e-8497-12b0c373fd56" providerId="ADAL" clId="{53BB9A96-D1BA-4FD8-A0B0-FA5A909CC40B}" dt="2023-03-21T07:08:16.107" v="699" actId="478"/>
          <ac:graphicFrameMkLst>
            <pc:docMk/>
            <pc:sldMk cId="1340350019" sldId="262"/>
            <ac:graphicFrameMk id="19" creationId="{A9E92CB7-BCA8-EAF1-574C-D25CD34CCFE2}"/>
          </ac:graphicFrameMkLst>
        </pc:graphicFrameChg>
        <pc:graphicFrameChg chg="del mod">
          <ac:chgData name="Ria Rattan Pal" userId="d4630ae2-0a88-4c6e-8497-12b0c373fd56" providerId="ADAL" clId="{53BB9A96-D1BA-4FD8-A0B0-FA5A909CC40B}" dt="2023-03-14T12:20:44.956" v="13" actId="478"/>
          <ac:graphicFrameMkLst>
            <pc:docMk/>
            <pc:sldMk cId="1340350019" sldId="262"/>
            <ac:graphicFrameMk id="20" creationId="{2EFA4F71-A84F-0CAB-C247-8059F5B4A1FC}"/>
          </ac:graphicFrameMkLst>
        </pc:graphicFrameChg>
        <pc:extLst>
          <p:ext xmlns:p="http://schemas.openxmlformats.org/presentationml/2006/main" uri="{D6D511B9-2390-475A-947B-AFAB55BFBCF1}">
            <pc226:cmChg xmlns:pc226="http://schemas.microsoft.com/office/powerpoint/2022/06/main/command" chg="del mod">
              <pc226:chgData name="Ria Rattan Pal" userId="d4630ae2-0a88-4c6e-8497-12b0c373fd56" providerId="ADAL" clId="{53BB9A96-D1BA-4FD8-A0B0-FA5A909CC40B}" dt="2023-03-14T12:20:51.745" v="15"/>
              <pc2:cmMkLst xmlns:pc2="http://schemas.microsoft.com/office/powerpoint/2019/9/main/command">
                <pc:docMk/>
                <pc:sldMk cId="1340350019" sldId="262"/>
                <pc2:cmMk id="{1270CF31-CA01-4C21-9672-8D3266970E4E}"/>
              </pc2:cmMkLst>
            </pc226:cmChg>
          </p:ext>
        </pc:extLst>
      </pc:sldChg>
      <pc:sldChg chg="modSp mod">
        <pc:chgData name="Ria Rattan Pal" userId="d4630ae2-0a88-4c6e-8497-12b0c373fd56" providerId="ADAL" clId="{53BB9A96-D1BA-4FD8-A0B0-FA5A909CC40B}" dt="2023-03-20T12:39:13.568" v="438" actId="255"/>
        <pc:sldMkLst>
          <pc:docMk/>
          <pc:sldMk cId="882685508" sldId="274"/>
        </pc:sldMkLst>
        <pc:spChg chg="mod">
          <ac:chgData name="Ria Rattan Pal" userId="d4630ae2-0a88-4c6e-8497-12b0c373fd56" providerId="ADAL" clId="{53BB9A96-D1BA-4FD8-A0B0-FA5A909CC40B}" dt="2023-03-20T12:39:13.568" v="438" actId="255"/>
          <ac:spMkLst>
            <pc:docMk/>
            <pc:sldMk cId="882685508" sldId="274"/>
            <ac:spMk id="2" creationId="{F671C8EF-5455-F87F-8AC6-D93418772E82}"/>
          </ac:spMkLst>
        </pc:spChg>
      </pc:sldChg>
      <pc:sldChg chg="addSp modSp mod">
        <pc:chgData name="Ria Rattan Pal" userId="d4630ae2-0a88-4c6e-8497-12b0c373fd56" providerId="ADAL" clId="{53BB9A96-D1BA-4FD8-A0B0-FA5A909CC40B}" dt="2023-03-20T13:15:00.726" v="670"/>
        <pc:sldMkLst>
          <pc:docMk/>
          <pc:sldMk cId="3496673479" sldId="277"/>
        </pc:sldMkLst>
        <pc:spChg chg="add mod">
          <ac:chgData name="Ria Rattan Pal" userId="d4630ae2-0a88-4c6e-8497-12b0c373fd56" providerId="ADAL" clId="{53BB9A96-D1BA-4FD8-A0B0-FA5A909CC40B}" dt="2023-03-14T12:36:37.880" v="66" actId="1076"/>
          <ac:spMkLst>
            <pc:docMk/>
            <pc:sldMk cId="3496673479" sldId="277"/>
            <ac:spMk id="2" creationId="{7E794F14-1067-701E-96A8-EDCC2029BA2D}"/>
          </ac:spMkLst>
        </pc:spChg>
        <pc:spChg chg="mod">
          <ac:chgData name="Ria Rattan Pal" userId="d4630ae2-0a88-4c6e-8497-12b0c373fd56" providerId="ADAL" clId="{53BB9A96-D1BA-4FD8-A0B0-FA5A909CC40B}" dt="2023-03-14T12:30:29.341" v="54" actId="948"/>
          <ac:spMkLst>
            <pc:docMk/>
            <pc:sldMk cId="3496673479" sldId="277"/>
            <ac:spMk id="17" creationId="{7AD49CF9-8F3D-DE65-FA2B-A42F5A532A31}"/>
          </ac:spMkLst>
        </pc:spChg>
        <pc:spChg chg="mod">
          <ac:chgData name="Ria Rattan Pal" userId="d4630ae2-0a88-4c6e-8497-12b0c373fd56" providerId="ADAL" clId="{53BB9A96-D1BA-4FD8-A0B0-FA5A909CC40B}" dt="2023-03-14T12:31:30.607" v="61" actId="1076"/>
          <ac:spMkLst>
            <pc:docMk/>
            <pc:sldMk cId="3496673479" sldId="277"/>
            <ac:spMk id="24" creationId="{A5978443-358D-296E-3623-1ED111E2B9D5}"/>
          </ac:spMkLst>
        </pc:spChg>
        <pc:spChg chg="mod">
          <ac:chgData name="Ria Rattan Pal" userId="d4630ae2-0a88-4c6e-8497-12b0c373fd56" providerId="ADAL" clId="{53BB9A96-D1BA-4FD8-A0B0-FA5A909CC40B}" dt="2023-03-14T12:30:57.996" v="57" actId="1076"/>
          <ac:spMkLst>
            <pc:docMk/>
            <pc:sldMk cId="3496673479" sldId="277"/>
            <ac:spMk id="25" creationId="{13B93702-4655-7B01-E394-D36F602DF748}"/>
          </ac:spMkLst>
        </pc:spChg>
        <pc:graphicFrameChg chg="mod">
          <ac:chgData name="Ria Rattan Pal" userId="d4630ae2-0a88-4c6e-8497-12b0c373fd56" providerId="ADAL" clId="{53BB9A96-D1BA-4FD8-A0B0-FA5A909CC40B}" dt="2023-03-20T13:11:25.764" v="620" actId="20577"/>
          <ac:graphicFrameMkLst>
            <pc:docMk/>
            <pc:sldMk cId="3496673479" sldId="277"/>
            <ac:graphicFrameMk id="19" creationId="{B2BB6985-8AF1-EEBC-EFCC-533236CF249C}"/>
          </ac:graphicFrameMkLst>
        </pc:graphicFrameChg>
        <pc:graphicFrameChg chg="mod">
          <ac:chgData name="Ria Rattan Pal" userId="d4630ae2-0a88-4c6e-8497-12b0c373fd56" providerId="ADAL" clId="{53BB9A96-D1BA-4FD8-A0B0-FA5A909CC40B}" dt="2023-03-20T13:13:48.044" v="669" actId="20577"/>
          <ac:graphicFrameMkLst>
            <pc:docMk/>
            <pc:sldMk cId="3496673479" sldId="277"/>
            <ac:graphicFrameMk id="21" creationId="{A3FF31D3-5020-F766-6098-B8322C198F86}"/>
          </ac:graphicFrameMkLst>
        </pc:graphicFrameChg>
        <pc:graphicFrameChg chg="mod">
          <ac:chgData name="Ria Rattan Pal" userId="d4630ae2-0a88-4c6e-8497-12b0c373fd56" providerId="ADAL" clId="{53BB9A96-D1BA-4FD8-A0B0-FA5A909CC40B}" dt="2023-03-14T12:31:18.748" v="59" actId="1076"/>
          <ac:graphicFrameMkLst>
            <pc:docMk/>
            <pc:sldMk cId="3496673479" sldId="277"/>
            <ac:graphicFrameMk id="26" creationId="{85E9E15D-4DFB-1FCB-CCB5-5E053A92B17A}"/>
          </ac:graphicFrameMkLst>
        </pc:graphicFrameChg>
        <pc:graphicFrameChg chg="mod">
          <ac:chgData name="Ria Rattan Pal" userId="d4630ae2-0a88-4c6e-8497-12b0c373fd56" providerId="ADAL" clId="{53BB9A96-D1BA-4FD8-A0B0-FA5A909CC40B}" dt="2023-03-20T13:15:00.726" v="670"/>
          <ac:graphicFrameMkLst>
            <pc:docMk/>
            <pc:sldMk cId="3496673479" sldId="277"/>
            <ac:graphicFrameMk id="27" creationId="{A787AF63-48FA-A6AE-19F6-30A41BE01F8C}"/>
          </ac:graphicFrameMkLst>
        </pc:graphicFrameChg>
      </pc:sldChg>
    </pc:docChg>
  </pc:docChgLst>
  <pc:docChgLst>
    <pc:chgData name="Ria Rattanpal" userId="d4630ae2-0a88-4c6e-8497-12b0c373fd56" providerId="ADAL" clId="{773B2E4B-14DC-4415-9E9F-77FA66DB45D6}"/>
    <pc:docChg chg="undo custSel modSld">
      <pc:chgData name="Ria Rattanpal" userId="d4630ae2-0a88-4c6e-8497-12b0c373fd56" providerId="ADAL" clId="{773B2E4B-14DC-4415-9E9F-77FA66DB45D6}" dt="2023-03-12T12:33:29.619" v="1892" actId="1076"/>
      <pc:docMkLst>
        <pc:docMk/>
      </pc:docMkLst>
      <pc:sldChg chg="modSp mod">
        <pc:chgData name="Ria Rattanpal" userId="d4630ae2-0a88-4c6e-8497-12b0c373fd56" providerId="ADAL" clId="{773B2E4B-14DC-4415-9E9F-77FA66DB45D6}" dt="2023-03-11T20:17:28.476" v="1105" actId="20577"/>
        <pc:sldMkLst>
          <pc:docMk/>
          <pc:sldMk cId="1340350019" sldId="262"/>
        </pc:sldMkLst>
        <pc:spChg chg="mod">
          <ac:chgData name="Ria Rattanpal" userId="d4630ae2-0a88-4c6e-8497-12b0c373fd56" providerId="ADAL" clId="{773B2E4B-14DC-4415-9E9F-77FA66DB45D6}" dt="2023-03-11T20:17:28.476" v="1105" actId="20577"/>
          <ac:spMkLst>
            <pc:docMk/>
            <pc:sldMk cId="1340350019" sldId="262"/>
            <ac:spMk id="7" creationId="{D155F32D-B5BF-23AB-DC21-B196238C420A}"/>
          </ac:spMkLst>
        </pc:spChg>
      </pc:sldChg>
      <pc:sldChg chg="modSp mod">
        <pc:chgData name="Ria Rattanpal" userId="d4630ae2-0a88-4c6e-8497-12b0c373fd56" providerId="ADAL" clId="{773B2E4B-14DC-4415-9E9F-77FA66DB45D6}" dt="2023-03-12T12:19:39.401" v="1583" actId="207"/>
        <pc:sldMkLst>
          <pc:docMk/>
          <pc:sldMk cId="3230432110" sldId="272"/>
        </pc:sldMkLst>
        <pc:spChg chg="mod">
          <ac:chgData name="Ria Rattanpal" userId="d4630ae2-0a88-4c6e-8497-12b0c373fd56" providerId="ADAL" clId="{773B2E4B-14DC-4415-9E9F-77FA66DB45D6}" dt="2023-03-11T19:39:17.297" v="654" actId="1076"/>
          <ac:spMkLst>
            <pc:docMk/>
            <pc:sldMk cId="3230432110" sldId="272"/>
            <ac:spMk id="12" creationId="{6CDB1AA0-5F37-384F-B94E-3DE7B5D616B6}"/>
          </ac:spMkLst>
        </pc:spChg>
        <pc:spChg chg="mod">
          <ac:chgData name="Ria Rattanpal" userId="d4630ae2-0a88-4c6e-8497-12b0c373fd56" providerId="ADAL" clId="{773B2E4B-14DC-4415-9E9F-77FA66DB45D6}" dt="2023-03-11T20:16:23.894" v="1104" actId="20577"/>
          <ac:spMkLst>
            <pc:docMk/>
            <pc:sldMk cId="3230432110" sldId="272"/>
            <ac:spMk id="15" creationId="{6C96B6AA-A354-B700-65C5-98E5EE65F702}"/>
          </ac:spMkLst>
        </pc:spChg>
        <pc:spChg chg="mod">
          <ac:chgData name="Ria Rattanpal" userId="d4630ae2-0a88-4c6e-8497-12b0c373fd56" providerId="ADAL" clId="{773B2E4B-14DC-4415-9E9F-77FA66DB45D6}" dt="2023-03-11T19:38:51.833" v="651" actId="1076"/>
          <ac:spMkLst>
            <pc:docMk/>
            <pc:sldMk cId="3230432110" sldId="272"/>
            <ac:spMk id="23" creationId="{DBC15101-70A1-811A-BCF6-CCBF49E596F9}"/>
          </ac:spMkLst>
        </pc:spChg>
        <pc:graphicFrameChg chg="mod">
          <ac:chgData name="Ria Rattanpal" userId="d4630ae2-0a88-4c6e-8497-12b0c373fd56" providerId="ADAL" clId="{773B2E4B-14DC-4415-9E9F-77FA66DB45D6}" dt="2023-03-12T12:18:27.437" v="1581" actId="207"/>
          <ac:graphicFrameMkLst>
            <pc:docMk/>
            <pc:sldMk cId="3230432110" sldId="272"/>
            <ac:graphicFrameMk id="7" creationId="{954936A1-BCEA-EE49-3634-C081C4BC3167}"/>
          </ac:graphicFrameMkLst>
        </pc:graphicFrameChg>
        <pc:graphicFrameChg chg="mod">
          <ac:chgData name="Ria Rattanpal" userId="d4630ae2-0a88-4c6e-8497-12b0c373fd56" providerId="ADAL" clId="{773B2E4B-14DC-4415-9E9F-77FA66DB45D6}" dt="2023-03-12T12:19:39.401" v="1583" actId="207"/>
          <ac:graphicFrameMkLst>
            <pc:docMk/>
            <pc:sldMk cId="3230432110" sldId="272"/>
            <ac:graphicFrameMk id="13" creationId="{2CE30A74-B5B6-564E-AC8E-014A498FCB7C}"/>
          </ac:graphicFrameMkLst>
        </pc:graphicFrameChg>
      </pc:sldChg>
      <pc:sldChg chg="modSp mod">
        <pc:chgData name="Ria Rattanpal" userId="d4630ae2-0a88-4c6e-8497-12b0c373fd56" providerId="ADAL" clId="{773B2E4B-14DC-4415-9E9F-77FA66DB45D6}" dt="2023-03-12T12:33:29.619" v="1892" actId="1076"/>
        <pc:sldMkLst>
          <pc:docMk/>
          <pc:sldMk cId="882685508" sldId="274"/>
        </pc:sldMkLst>
        <pc:spChg chg="mod">
          <ac:chgData name="Ria Rattanpal" userId="d4630ae2-0a88-4c6e-8497-12b0c373fd56" providerId="ADAL" clId="{773B2E4B-14DC-4415-9E9F-77FA66DB45D6}" dt="2023-03-12T12:32:55.779" v="1890" actId="20577"/>
          <ac:spMkLst>
            <pc:docMk/>
            <pc:sldMk cId="882685508" sldId="274"/>
            <ac:spMk id="2" creationId="{F671C8EF-5455-F87F-8AC6-D93418772E82}"/>
          </ac:spMkLst>
        </pc:spChg>
        <pc:graphicFrameChg chg="mod">
          <ac:chgData name="Ria Rattanpal" userId="d4630ae2-0a88-4c6e-8497-12b0c373fd56" providerId="ADAL" clId="{773B2E4B-14DC-4415-9E9F-77FA66DB45D6}" dt="2023-03-12T12:33:26.812" v="1891" actId="1076"/>
          <ac:graphicFrameMkLst>
            <pc:docMk/>
            <pc:sldMk cId="882685508" sldId="274"/>
            <ac:graphicFrameMk id="6" creationId="{1B3E233D-F127-918F-5F69-10A3744B807A}"/>
          </ac:graphicFrameMkLst>
        </pc:graphicFrameChg>
        <pc:graphicFrameChg chg="mod">
          <ac:chgData name="Ria Rattanpal" userId="d4630ae2-0a88-4c6e-8497-12b0c373fd56" providerId="ADAL" clId="{773B2E4B-14DC-4415-9E9F-77FA66DB45D6}" dt="2023-03-12T12:33:29.619" v="1892" actId="1076"/>
          <ac:graphicFrameMkLst>
            <pc:docMk/>
            <pc:sldMk cId="882685508" sldId="274"/>
            <ac:graphicFrameMk id="8" creationId="{AE40C5ED-5A2F-8E54-EC5C-83E81C9FAC4F}"/>
          </ac:graphicFrameMkLst>
        </pc:graphicFrameChg>
      </pc:sldChg>
    </pc:docChg>
  </pc:docChgLst>
  <pc:docChgLst>
    <pc:chgData name="Anuj" userId="13cc42e9-550b-4712-8ac6-91f07563ce38" providerId="ADAL" clId="{7E01D054-138F-4E3A-B03C-54D0209B3505}"/>
    <pc:docChg chg="undo custSel modSld">
      <pc:chgData name="Anuj" userId="13cc42e9-550b-4712-8ac6-91f07563ce38" providerId="ADAL" clId="{7E01D054-138F-4E3A-B03C-54D0209B3505}" dt="2023-03-21T07:02:24.048" v="704" actId="20577"/>
      <pc:docMkLst>
        <pc:docMk/>
      </pc:docMkLst>
      <pc:sldChg chg="modSp mod">
        <pc:chgData name="Anuj" userId="13cc42e9-550b-4712-8ac6-91f07563ce38" providerId="ADAL" clId="{7E01D054-138F-4E3A-B03C-54D0209B3505}" dt="2023-03-21T07:01:30.751" v="695" actId="20577"/>
        <pc:sldMkLst>
          <pc:docMk/>
          <pc:sldMk cId="1340350019" sldId="262"/>
        </pc:sldMkLst>
        <pc:spChg chg="mod">
          <ac:chgData name="Anuj" userId="13cc42e9-550b-4712-8ac6-91f07563ce38" providerId="ADAL" clId="{7E01D054-138F-4E3A-B03C-54D0209B3505}" dt="2023-03-21T07:01:30.751" v="695" actId="20577"/>
          <ac:spMkLst>
            <pc:docMk/>
            <pc:sldMk cId="1340350019" sldId="262"/>
            <ac:spMk id="8" creationId="{592FF7F4-61F7-B584-3130-48CF3397CF50}"/>
          </ac:spMkLst>
        </pc:spChg>
        <pc:spChg chg="mod">
          <ac:chgData name="Anuj" userId="13cc42e9-550b-4712-8ac6-91f07563ce38" providerId="ADAL" clId="{7E01D054-138F-4E3A-B03C-54D0209B3505}" dt="2023-03-14T12:33:42.203" v="86" actId="20577"/>
          <ac:spMkLst>
            <pc:docMk/>
            <pc:sldMk cId="1340350019" sldId="262"/>
            <ac:spMk id="18" creationId="{59FF39BE-C70D-E8AA-2BB7-0D201C5F9A8D}"/>
          </ac:spMkLst>
        </pc:spChg>
        <pc:graphicFrameChg chg="mod">
          <ac:chgData name="Anuj" userId="13cc42e9-550b-4712-8ac6-91f07563ce38" providerId="ADAL" clId="{7E01D054-138F-4E3A-B03C-54D0209B3505}" dt="2023-03-21T06:52:58.087" v="446" actId="1036"/>
          <ac:graphicFrameMkLst>
            <pc:docMk/>
            <pc:sldMk cId="1340350019" sldId="262"/>
            <ac:graphicFrameMk id="7" creationId="{BE2A5444-4E31-D7D4-E92D-ECB15319836A}"/>
          </ac:graphicFrameMkLst>
        </pc:graphicFrameChg>
        <pc:graphicFrameChg chg="mod">
          <ac:chgData name="Anuj" userId="13cc42e9-550b-4712-8ac6-91f07563ce38" providerId="ADAL" clId="{7E01D054-138F-4E3A-B03C-54D0209B3505}" dt="2023-03-21T06:52:54.264" v="433" actId="1036"/>
          <ac:graphicFrameMkLst>
            <pc:docMk/>
            <pc:sldMk cId="1340350019" sldId="262"/>
            <ac:graphicFrameMk id="12" creationId="{E9064250-0A5E-DB5F-4BB9-D82C62128361}"/>
          </ac:graphicFrameMkLst>
        </pc:graphicFrameChg>
      </pc:sldChg>
      <pc:sldChg chg="modSp mod">
        <pc:chgData name="Anuj" userId="13cc42e9-550b-4712-8ac6-91f07563ce38" providerId="ADAL" clId="{7E01D054-138F-4E3A-B03C-54D0209B3505}" dt="2023-03-21T06:46:33.090" v="89" actId="20577"/>
        <pc:sldMkLst>
          <pc:docMk/>
          <pc:sldMk cId="882685508" sldId="274"/>
        </pc:sldMkLst>
        <pc:spChg chg="mod">
          <ac:chgData name="Anuj" userId="13cc42e9-550b-4712-8ac6-91f07563ce38" providerId="ADAL" clId="{7E01D054-138F-4E3A-B03C-54D0209B3505}" dt="2023-03-21T06:46:33.090" v="89" actId="20577"/>
          <ac:spMkLst>
            <pc:docMk/>
            <pc:sldMk cId="882685508" sldId="274"/>
            <ac:spMk id="2" creationId="{F671C8EF-5455-F87F-8AC6-D93418772E82}"/>
          </ac:spMkLst>
        </pc:spChg>
      </pc:sldChg>
      <pc:sldChg chg="modSp mod">
        <pc:chgData name="Anuj" userId="13cc42e9-550b-4712-8ac6-91f07563ce38" providerId="ADAL" clId="{7E01D054-138F-4E3A-B03C-54D0209B3505}" dt="2023-03-21T07:02:24.048" v="704" actId="20577"/>
        <pc:sldMkLst>
          <pc:docMk/>
          <pc:sldMk cId="3496673479" sldId="277"/>
        </pc:sldMkLst>
        <pc:spChg chg="mod">
          <ac:chgData name="Anuj" userId="13cc42e9-550b-4712-8ac6-91f07563ce38" providerId="ADAL" clId="{7E01D054-138F-4E3A-B03C-54D0209B3505}" dt="2023-03-21T07:02:24.048" v="704" actId="20577"/>
          <ac:spMkLst>
            <pc:docMk/>
            <pc:sldMk cId="3496673479" sldId="277"/>
            <ac:spMk id="24" creationId="{A5978443-358D-296E-3623-1ED111E2B9D5}"/>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https://truboardpartners.sharepoint.com/sites/TruBoardVTPrivateLimited/Shared%20Documents/Research/Macro%20Report/GVA%20by%20Industry.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oleObject" Target="https://truboardpartners.sharepoint.com/sites/TruBoardVTPrivateLimited/Shared%20Documents/Research/Macro%20Report/Exchange%20Rates-1.xlsx" TargetMode="External"/><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oleObject" Target="https://truboardpartners.sharepoint.com/sites/TruBoardVTPrivateLimited/Shared%20Documents/Research/Macro%20Report/IIP-1.xlsx" TargetMode="External"/><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oleObject" Target="https://truboardpartners.sharepoint.com/sites/TruBoardVTPrivateLimited/Shared%20Documents/Research/Macro%20Report/PMI.xlsx" TargetMode="External"/><Relationship Id="rId2" Type="http://schemas.microsoft.com/office/2011/relationships/chartColorStyle" Target="colors12.xml"/><Relationship Id="rId1" Type="http://schemas.microsoft.com/office/2011/relationships/chartStyle" Target="style12.xml"/><Relationship Id="rId4" Type="http://schemas.openxmlformats.org/officeDocument/2006/relationships/chartUserShapes" Target="../drawings/drawing2.xml"/></Relationships>
</file>

<file path=ppt/charts/_rels/chart2.xml.rels><?xml version="1.0" encoding="UTF-8" standalone="yes"?>
<Relationships xmlns="http://schemas.openxmlformats.org/package/2006/relationships"><Relationship Id="rId3" Type="http://schemas.openxmlformats.org/officeDocument/2006/relationships/oleObject" Target="https://truboardpartners.sharepoint.com/sites/TruBoardVTPrivateLimited/Shared%20Documents/Research/Macro%20Report/Real%20GDP.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https://truboardpartners.sharepoint.com/sites/TruBoardVTPrivateLimited/Shared%20Documents/Research/Macro%20Report/SCB%20Credit%20os.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https://truboardpartners-my.sharepoint.com/personal/anuj_agarwal_truboardpartners_com/Documents/Research%20Team/Macro%20Report/WPI-CEIC.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https://truboardpartners-my.sharepoint.com/personal/anuj_agarwal_truboardpartners_com/Documents/Research%20Team/Macro%20Report/RBI%20Operations%20Net%20Liquidity%20Injected.xlsx" TargetMode="Externa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chartUserShapes" Target="../drawings/drawing1.xml"/></Relationships>
</file>

<file path=ppt/charts/_rels/chart6.xml.rels><?xml version="1.0" encoding="UTF-8" standalone="yes"?>
<Relationships xmlns="http://schemas.openxmlformats.org/package/2006/relationships"><Relationship Id="rId3" Type="http://schemas.openxmlformats.org/officeDocument/2006/relationships/oleObject" Target="https://truboardpartners-my.sharepoint.com/personal/anuj_agarwal_truboardpartners_com/Documents/Research%20Team/Macro%20Report/CPI.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https://truboardpartners.sharepoint.com/sites/TruBoardVTPrivateLimited/Shared%20Documents/Research/Macro%20Report/Foreign_Exchange_Reserves_March_2018_to_February_2023.xls.xlsx"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https://truboardpartners.sharepoint.com/sites/TruBoardVTPrivateLimited/Shared%20Documents/Research/Macro%20Report/Trade%20balance.xlsx" TargetMode="External"/><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oleObject" Target="https://truboardpartners.sharepoint.com/sites/TruBoardVTPrivateLimited/Shared%20Documents/Research/Macro%20Report/Trade%20in%20services.xlsx" TargetMode="External"/><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000" b="1" i="0" u="none" strike="noStrike" kern="1200" spc="0" baseline="0">
                <a:solidFill>
                  <a:schemeClr val="tx1">
                    <a:lumMod val="65000"/>
                    <a:lumOff val="35000"/>
                  </a:schemeClr>
                </a:solidFill>
                <a:latin typeface="+mn-lt"/>
                <a:ea typeface="+mn-ea"/>
                <a:cs typeface="+mn-cs"/>
              </a:defRPr>
            </a:pPr>
            <a:r>
              <a:rPr lang="en-US" sz="1000" b="1" baseline="0"/>
              <a:t>Supply Side</a:t>
            </a:r>
            <a:endParaRPr lang="en-US" sz="1000" b="1"/>
          </a:p>
        </c:rich>
      </c:tx>
      <c:overlay val="0"/>
      <c:spPr>
        <a:noFill/>
        <a:ln>
          <a:noFill/>
        </a:ln>
        <a:effectLst/>
      </c:spPr>
      <c:txPr>
        <a:bodyPr rot="0" spcFirstLastPara="1" vertOverflow="ellipsis" vert="horz" wrap="square" anchor="ctr" anchorCtr="1"/>
        <a:lstStyle/>
        <a:p>
          <a:pPr>
            <a:defRPr sz="10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'[GVA by Industry.xlsx]Sheet2'!$C$3</c:f>
              <c:strCache>
                <c:ptCount val="1"/>
                <c:pt idx="0">
                  <c:v>GVA</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'[GVA by Industry.xlsx]Sheet2'!$A$4:$B$15</c:f>
              <c:multiLvlStrCache>
                <c:ptCount val="12"/>
                <c:lvl>
                  <c:pt idx="0">
                    <c:v>Q3 FY23</c:v>
                  </c:pt>
                  <c:pt idx="1">
                    <c:v>Q2 FY23</c:v>
                  </c:pt>
                  <c:pt idx="2">
                    <c:v>Q3 FY22</c:v>
                  </c:pt>
                  <c:pt idx="3">
                    <c:v>Q3 FY23</c:v>
                  </c:pt>
                  <c:pt idx="4">
                    <c:v>Q2 FY23</c:v>
                  </c:pt>
                  <c:pt idx="5">
                    <c:v>Q3 FY22</c:v>
                  </c:pt>
                  <c:pt idx="6">
                    <c:v>Q3 FY23</c:v>
                  </c:pt>
                  <c:pt idx="7">
                    <c:v>Q2 FY23</c:v>
                  </c:pt>
                  <c:pt idx="8">
                    <c:v>Q3 FY22</c:v>
                  </c:pt>
                  <c:pt idx="9">
                    <c:v>Q3 FY23</c:v>
                  </c:pt>
                  <c:pt idx="10">
                    <c:v>Q2 FY23</c:v>
                  </c:pt>
                  <c:pt idx="11">
                    <c:v>Q3 FY22</c:v>
                  </c:pt>
                </c:lvl>
                <c:lvl>
                  <c:pt idx="0">
                    <c:v>GVA</c:v>
                  </c:pt>
                  <c:pt idx="3">
                    <c:v>Agriculture</c:v>
                  </c:pt>
                  <c:pt idx="6">
                    <c:v>Industry</c:v>
                  </c:pt>
                  <c:pt idx="9">
                    <c:v>Services</c:v>
                  </c:pt>
                </c:lvl>
              </c:multiLvlStrCache>
            </c:multiLvlStrRef>
          </c:cat>
          <c:val>
            <c:numRef>
              <c:f>'[GVA by Industry.xlsx]Sheet2'!$C$4:$C$15</c:f>
              <c:numCache>
                <c:formatCode>0.0%</c:formatCode>
                <c:ptCount val="12"/>
                <c:pt idx="0">
                  <c:v>4.6030350884256159E-2</c:v>
                </c:pt>
                <c:pt idx="1">
                  <c:v>5.4765399798446274E-2</c:v>
                </c:pt>
                <c:pt idx="2">
                  <c:v>4.7446481562193089E-2</c:v>
                </c:pt>
              </c:numCache>
            </c:numRef>
          </c:val>
          <c:extLst>
            <c:ext xmlns:c16="http://schemas.microsoft.com/office/drawing/2014/chart" uri="{C3380CC4-5D6E-409C-BE32-E72D297353CC}">
              <c16:uniqueId val="{00000000-8914-4506-A434-C7EF203F0F26}"/>
            </c:ext>
          </c:extLst>
        </c:ser>
        <c:ser>
          <c:idx val="1"/>
          <c:order val="1"/>
          <c:tx>
            <c:strRef>
              <c:f>'[GVA by Industry.xlsx]Sheet2'!$D$3</c:f>
              <c:strCache>
                <c:ptCount val="1"/>
                <c:pt idx="0">
                  <c:v>Agriculture</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'[GVA by Industry.xlsx]Sheet2'!$A$4:$B$15</c:f>
              <c:multiLvlStrCache>
                <c:ptCount val="12"/>
                <c:lvl>
                  <c:pt idx="0">
                    <c:v>Q3 FY23</c:v>
                  </c:pt>
                  <c:pt idx="1">
                    <c:v>Q2 FY23</c:v>
                  </c:pt>
                  <c:pt idx="2">
                    <c:v>Q3 FY22</c:v>
                  </c:pt>
                  <c:pt idx="3">
                    <c:v>Q3 FY23</c:v>
                  </c:pt>
                  <c:pt idx="4">
                    <c:v>Q2 FY23</c:v>
                  </c:pt>
                  <c:pt idx="5">
                    <c:v>Q3 FY22</c:v>
                  </c:pt>
                  <c:pt idx="6">
                    <c:v>Q3 FY23</c:v>
                  </c:pt>
                  <c:pt idx="7">
                    <c:v>Q2 FY23</c:v>
                  </c:pt>
                  <c:pt idx="8">
                    <c:v>Q3 FY22</c:v>
                  </c:pt>
                  <c:pt idx="9">
                    <c:v>Q3 FY23</c:v>
                  </c:pt>
                  <c:pt idx="10">
                    <c:v>Q2 FY23</c:v>
                  </c:pt>
                  <c:pt idx="11">
                    <c:v>Q3 FY22</c:v>
                  </c:pt>
                </c:lvl>
                <c:lvl>
                  <c:pt idx="0">
                    <c:v>GVA</c:v>
                  </c:pt>
                  <c:pt idx="3">
                    <c:v>Agriculture</c:v>
                  </c:pt>
                  <c:pt idx="6">
                    <c:v>Industry</c:v>
                  </c:pt>
                  <c:pt idx="9">
                    <c:v>Services</c:v>
                  </c:pt>
                </c:lvl>
              </c:multiLvlStrCache>
            </c:multiLvlStrRef>
          </c:cat>
          <c:val>
            <c:numRef>
              <c:f>'[GVA by Industry.xlsx]Sheet2'!$D$4:$D$15</c:f>
              <c:numCache>
                <c:formatCode>General</c:formatCode>
                <c:ptCount val="12"/>
                <c:pt idx="3" formatCode="0.0%">
                  <c:v>3.6839776326878335E-2</c:v>
                </c:pt>
                <c:pt idx="4" formatCode="0.0%">
                  <c:v>2.3988677156741803E-2</c:v>
                </c:pt>
                <c:pt idx="5" formatCode="0.0%">
                  <c:v>2.2795107576621947E-2</c:v>
                </c:pt>
              </c:numCache>
            </c:numRef>
          </c:val>
          <c:extLst>
            <c:ext xmlns:c16="http://schemas.microsoft.com/office/drawing/2014/chart" uri="{C3380CC4-5D6E-409C-BE32-E72D297353CC}">
              <c16:uniqueId val="{00000001-8914-4506-A434-C7EF203F0F26}"/>
            </c:ext>
          </c:extLst>
        </c:ser>
        <c:ser>
          <c:idx val="2"/>
          <c:order val="2"/>
          <c:tx>
            <c:strRef>
              <c:f>'[GVA by Industry.xlsx]Sheet2'!$E$3</c:f>
              <c:strCache>
                <c:ptCount val="1"/>
                <c:pt idx="0">
                  <c:v>Industry</c:v>
                </c:pt>
              </c:strCache>
            </c:strRef>
          </c:tx>
          <c:spPr>
            <a:solidFill>
              <a:srgbClr val="1E43D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'[GVA by Industry.xlsx]Sheet2'!$A$4:$B$15</c:f>
              <c:multiLvlStrCache>
                <c:ptCount val="12"/>
                <c:lvl>
                  <c:pt idx="0">
                    <c:v>Q3 FY23</c:v>
                  </c:pt>
                  <c:pt idx="1">
                    <c:v>Q2 FY23</c:v>
                  </c:pt>
                  <c:pt idx="2">
                    <c:v>Q3 FY22</c:v>
                  </c:pt>
                  <c:pt idx="3">
                    <c:v>Q3 FY23</c:v>
                  </c:pt>
                  <c:pt idx="4">
                    <c:v>Q2 FY23</c:v>
                  </c:pt>
                  <c:pt idx="5">
                    <c:v>Q3 FY22</c:v>
                  </c:pt>
                  <c:pt idx="6">
                    <c:v>Q3 FY23</c:v>
                  </c:pt>
                  <c:pt idx="7">
                    <c:v>Q2 FY23</c:v>
                  </c:pt>
                  <c:pt idx="8">
                    <c:v>Q3 FY22</c:v>
                  </c:pt>
                  <c:pt idx="9">
                    <c:v>Q3 FY23</c:v>
                  </c:pt>
                  <c:pt idx="10">
                    <c:v>Q2 FY23</c:v>
                  </c:pt>
                  <c:pt idx="11">
                    <c:v>Q3 FY22</c:v>
                  </c:pt>
                </c:lvl>
                <c:lvl>
                  <c:pt idx="0">
                    <c:v>GVA</c:v>
                  </c:pt>
                  <c:pt idx="3">
                    <c:v>Agriculture</c:v>
                  </c:pt>
                  <c:pt idx="6">
                    <c:v>Industry</c:v>
                  </c:pt>
                  <c:pt idx="9">
                    <c:v>Services</c:v>
                  </c:pt>
                </c:lvl>
              </c:multiLvlStrCache>
            </c:multiLvlStrRef>
          </c:cat>
          <c:val>
            <c:numRef>
              <c:f>'[GVA by Industry.xlsx]Sheet2'!$E$4:$E$15</c:f>
              <c:numCache>
                <c:formatCode>General</c:formatCode>
                <c:ptCount val="12"/>
                <c:pt idx="6" formatCode="0.0%">
                  <c:v>2.434990917431069E-2</c:v>
                </c:pt>
                <c:pt idx="7" formatCode="0.0%">
                  <c:v>-3.593983590119307E-3</c:v>
                </c:pt>
                <c:pt idx="8" formatCode="0.0%">
                  <c:v>1.6435848187499543E-2</c:v>
                </c:pt>
              </c:numCache>
            </c:numRef>
          </c:val>
          <c:extLst>
            <c:ext xmlns:c16="http://schemas.microsoft.com/office/drawing/2014/chart" uri="{C3380CC4-5D6E-409C-BE32-E72D297353CC}">
              <c16:uniqueId val="{00000002-8914-4506-A434-C7EF203F0F26}"/>
            </c:ext>
          </c:extLst>
        </c:ser>
        <c:ser>
          <c:idx val="3"/>
          <c:order val="3"/>
          <c:tx>
            <c:strRef>
              <c:f>'[GVA by Industry.xlsx]Sheet2'!$F$3</c:f>
              <c:strCache>
                <c:ptCount val="1"/>
                <c:pt idx="0">
                  <c:v>Services</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'[GVA by Industry.xlsx]Sheet2'!$A$4:$B$15</c:f>
              <c:multiLvlStrCache>
                <c:ptCount val="12"/>
                <c:lvl>
                  <c:pt idx="0">
                    <c:v>Q3 FY23</c:v>
                  </c:pt>
                  <c:pt idx="1">
                    <c:v>Q2 FY23</c:v>
                  </c:pt>
                  <c:pt idx="2">
                    <c:v>Q3 FY22</c:v>
                  </c:pt>
                  <c:pt idx="3">
                    <c:v>Q3 FY23</c:v>
                  </c:pt>
                  <c:pt idx="4">
                    <c:v>Q2 FY23</c:v>
                  </c:pt>
                  <c:pt idx="5">
                    <c:v>Q3 FY22</c:v>
                  </c:pt>
                  <c:pt idx="6">
                    <c:v>Q3 FY23</c:v>
                  </c:pt>
                  <c:pt idx="7">
                    <c:v>Q2 FY23</c:v>
                  </c:pt>
                  <c:pt idx="8">
                    <c:v>Q3 FY22</c:v>
                  </c:pt>
                  <c:pt idx="9">
                    <c:v>Q3 FY23</c:v>
                  </c:pt>
                  <c:pt idx="10">
                    <c:v>Q2 FY23</c:v>
                  </c:pt>
                  <c:pt idx="11">
                    <c:v>Q3 FY22</c:v>
                  </c:pt>
                </c:lvl>
                <c:lvl>
                  <c:pt idx="0">
                    <c:v>GVA</c:v>
                  </c:pt>
                  <c:pt idx="3">
                    <c:v>Agriculture</c:v>
                  </c:pt>
                  <c:pt idx="6">
                    <c:v>Industry</c:v>
                  </c:pt>
                  <c:pt idx="9">
                    <c:v>Services</c:v>
                  </c:pt>
                </c:lvl>
              </c:multiLvlStrCache>
            </c:multiLvlStrRef>
          </c:cat>
          <c:val>
            <c:numRef>
              <c:f>'[GVA by Industry.xlsx]Sheet2'!$F$4:$F$15</c:f>
              <c:numCache>
                <c:formatCode>General</c:formatCode>
                <c:ptCount val="12"/>
                <c:pt idx="9" formatCode="0.0%">
                  <c:v>6.1879931320409483E-2</c:v>
                </c:pt>
                <c:pt idx="10" formatCode="0.0%">
                  <c:v>9.3846564832747323E-2</c:v>
                </c:pt>
                <c:pt idx="11" formatCode="0.0%">
                  <c:v>7.5832774766650637E-2</c:v>
                </c:pt>
              </c:numCache>
            </c:numRef>
          </c:val>
          <c:extLst>
            <c:ext xmlns:c16="http://schemas.microsoft.com/office/drawing/2014/chart" uri="{C3380CC4-5D6E-409C-BE32-E72D297353CC}">
              <c16:uniqueId val="{00000003-8914-4506-A434-C7EF203F0F26}"/>
            </c:ext>
          </c:extLst>
        </c:ser>
        <c:dLbls>
          <c:showLegendKey val="0"/>
          <c:showVal val="0"/>
          <c:showCatName val="0"/>
          <c:showSerName val="0"/>
          <c:showPercent val="0"/>
          <c:showBubbleSize val="0"/>
        </c:dLbls>
        <c:gapWidth val="158"/>
        <c:overlap val="100"/>
        <c:axId val="1939124399"/>
        <c:axId val="1939123151"/>
      </c:barChart>
      <c:catAx>
        <c:axId val="1939124399"/>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939123151"/>
        <c:crosses val="autoZero"/>
        <c:auto val="1"/>
        <c:lblAlgn val="ctr"/>
        <c:lblOffset val="100"/>
        <c:noMultiLvlLbl val="0"/>
      </c:catAx>
      <c:valAx>
        <c:axId val="1939123151"/>
        <c:scaling>
          <c:orientation val="minMax"/>
        </c:scaling>
        <c:delete val="0"/>
        <c:axPos val="l"/>
        <c:title>
          <c:tx>
            <c:rich>
              <a:bodyPr rot="-54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r>
                  <a:rPr lang="en-US" sz="900"/>
                  <a:t>YoY%</a:t>
                </a:r>
              </a:p>
            </c:rich>
          </c:tx>
          <c:overlay val="0"/>
          <c:spPr>
            <a:noFill/>
            <a:ln>
              <a:noFill/>
            </a:ln>
            <a:effectLst/>
          </c:spPr>
          <c:txPr>
            <a:bodyPr rot="-54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 b="0" i="0" u="none" strike="noStrike" kern="1200" baseline="0">
                <a:solidFill>
                  <a:schemeClr val="bg1"/>
                </a:solidFill>
                <a:latin typeface="+mn-lt"/>
                <a:ea typeface="+mn-ea"/>
                <a:cs typeface="+mn-cs"/>
              </a:defRPr>
            </a:pPr>
            <a:endParaRPr lang="en-US"/>
          </a:p>
        </c:txPr>
        <c:crossAx val="1939124399"/>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bg2"/>
      </a:solid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000" b="1" i="0" u="none" strike="noStrike" kern="1200" spc="0" baseline="0">
                <a:solidFill>
                  <a:schemeClr val="tx1">
                    <a:lumMod val="65000"/>
                    <a:lumOff val="35000"/>
                  </a:schemeClr>
                </a:solidFill>
                <a:latin typeface="+mn-lt"/>
                <a:ea typeface="+mn-ea"/>
                <a:cs typeface="+mn-cs"/>
              </a:defRPr>
            </a:pPr>
            <a:r>
              <a:rPr lang="en-US" sz="1000" b="1"/>
              <a:t>Exchange Rate</a:t>
            </a:r>
          </a:p>
        </c:rich>
      </c:tx>
      <c:overlay val="0"/>
      <c:spPr>
        <a:noFill/>
        <a:ln>
          <a:noFill/>
        </a:ln>
        <a:effectLst/>
      </c:spPr>
      <c:txPr>
        <a:bodyPr rot="0" spcFirstLastPara="1" vertOverflow="ellipsis" vert="horz" wrap="square" anchor="ctr" anchorCtr="1"/>
        <a:lstStyle/>
        <a:p>
          <a:pPr>
            <a:defRPr sz="10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v>INR USD (LHS)</c:v>
          </c:tx>
          <c:spPr>
            <a:ln w="28575" cap="rnd">
              <a:solidFill>
                <a:schemeClr val="accent1"/>
              </a:solidFill>
              <a:round/>
            </a:ln>
            <a:effectLst/>
          </c:spPr>
          <c:marker>
            <c:symbol val="none"/>
          </c:marker>
          <c:cat>
            <c:numRef>
              <c:f>'[Exchange Rates-1.xlsx]INR USD'!$A$2:$A$425</c:f>
              <c:numCache>
                <c:formatCode>mmm\-yy</c:formatCode>
                <c:ptCount val="424"/>
                <c:pt idx="0">
                  <c:v>44562</c:v>
                </c:pt>
                <c:pt idx="1">
                  <c:v>44563</c:v>
                </c:pt>
                <c:pt idx="2">
                  <c:v>44564</c:v>
                </c:pt>
                <c:pt idx="3">
                  <c:v>44565</c:v>
                </c:pt>
                <c:pt idx="4">
                  <c:v>44566</c:v>
                </c:pt>
                <c:pt idx="5">
                  <c:v>44567</c:v>
                </c:pt>
                <c:pt idx="6">
                  <c:v>44568</c:v>
                </c:pt>
                <c:pt idx="7">
                  <c:v>44569</c:v>
                </c:pt>
                <c:pt idx="8">
                  <c:v>44570</c:v>
                </c:pt>
                <c:pt idx="9">
                  <c:v>44571</c:v>
                </c:pt>
                <c:pt idx="10">
                  <c:v>44572</c:v>
                </c:pt>
                <c:pt idx="11">
                  <c:v>44573</c:v>
                </c:pt>
                <c:pt idx="12">
                  <c:v>44574</c:v>
                </c:pt>
                <c:pt idx="13">
                  <c:v>44575</c:v>
                </c:pt>
                <c:pt idx="14">
                  <c:v>44576</c:v>
                </c:pt>
                <c:pt idx="15">
                  <c:v>44577</c:v>
                </c:pt>
                <c:pt idx="16">
                  <c:v>44578</c:v>
                </c:pt>
                <c:pt idx="17">
                  <c:v>44579</c:v>
                </c:pt>
                <c:pt idx="18">
                  <c:v>44580</c:v>
                </c:pt>
                <c:pt idx="19">
                  <c:v>44581</c:v>
                </c:pt>
                <c:pt idx="20">
                  <c:v>44582</c:v>
                </c:pt>
                <c:pt idx="21">
                  <c:v>44583</c:v>
                </c:pt>
                <c:pt idx="22">
                  <c:v>44584</c:v>
                </c:pt>
                <c:pt idx="23">
                  <c:v>44585</c:v>
                </c:pt>
                <c:pt idx="24">
                  <c:v>44586</c:v>
                </c:pt>
                <c:pt idx="25">
                  <c:v>44587</c:v>
                </c:pt>
                <c:pt idx="26">
                  <c:v>44588</c:v>
                </c:pt>
                <c:pt idx="27">
                  <c:v>44589</c:v>
                </c:pt>
                <c:pt idx="28">
                  <c:v>44590</c:v>
                </c:pt>
                <c:pt idx="29">
                  <c:v>44591</c:v>
                </c:pt>
                <c:pt idx="30">
                  <c:v>44592</c:v>
                </c:pt>
                <c:pt idx="31">
                  <c:v>44593</c:v>
                </c:pt>
                <c:pt idx="32">
                  <c:v>44594</c:v>
                </c:pt>
                <c:pt idx="33">
                  <c:v>44595</c:v>
                </c:pt>
                <c:pt idx="34">
                  <c:v>44596</c:v>
                </c:pt>
                <c:pt idx="35">
                  <c:v>44597</c:v>
                </c:pt>
                <c:pt idx="36">
                  <c:v>44598</c:v>
                </c:pt>
                <c:pt idx="37">
                  <c:v>44599</c:v>
                </c:pt>
                <c:pt idx="38">
                  <c:v>44600</c:v>
                </c:pt>
                <c:pt idx="39">
                  <c:v>44601</c:v>
                </c:pt>
                <c:pt idx="40">
                  <c:v>44602</c:v>
                </c:pt>
                <c:pt idx="41">
                  <c:v>44603</c:v>
                </c:pt>
                <c:pt idx="42">
                  <c:v>44604</c:v>
                </c:pt>
                <c:pt idx="43">
                  <c:v>44605</c:v>
                </c:pt>
                <c:pt idx="44">
                  <c:v>44606</c:v>
                </c:pt>
                <c:pt idx="45">
                  <c:v>44607</c:v>
                </c:pt>
                <c:pt idx="46">
                  <c:v>44608</c:v>
                </c:pt>
                <c:pt idx="47">
                  <c:v>44609</c:v>
                </c:pt>
                <c:pt idx="48">
                  <c:v>44610</c:v>
                </c:pt>
                <c:pt idx="49">
                  <c:v>44611</c:v>
                </c:pt>
                <c:pt idx="50">
                  <c:v>44612</c:v>
                </c:pt>
                <c:pt idx="51">
                  <c:v>44613</c:v>
                </c:pt>
                <c:pt idx="52">
                  <c:v>44614</c:v>
                </c:pt>
                <c:pt idx="53">
                  <c:v>44615</c:v>
                </c:pt>
                <c:pt idx="54">
                  <c:v>44616</c:v>
                </c:pt>
                <c:pt idx="55">
                  <c:v>44617</c:v>
                </c:pt>
                <c:pt idx="56">
                  <c:v>44618</c:v>
                </c:pt>
                <c:pt idx="57">
                  <c:v>44619</c:v>
                </c:pt>
                <c:pt idx="58">
                  <c:v>44620</c:v>
                </c:pt>
                <c:pt idx="59">
                  <c:v>44621</c:v>
                </c:pt>
                <c:pt idx="60">
                  <c:v>44622</c:v>
                </c:pt>
                <c:pt idx="61">
                  <c:v>44623</c:v>
                </c:pt>
                <c:pt idx="62">
                  <c:v>44624</c:v>
                </c:pt>
                <c:pt idx="63">
                  <c:v>44625</c:v>
                </c:pt>
                <c:pt idx="64">
                  <c:v>44626</c:v>
                </c:pt>
                <c:pt idx="65">
                  <c:v>44627</c:v>
                </c:pt>
                <c:pt idx="66">
                  <c:v>44628</c:v>
                </c:pt>
                <c:pt idx="67">
                  <c:v>44629</c:v>
                </c:pt>
                <c:pt idx="68">
                  <c:v>44630</c:v>
                </c:pt>
                <c:pt idx="69">
                  <c:v>44631</c:v>
                </c:pt>
                <c:pt idx="70">
                  <c:v>44632</c:v>
                </c:pt>
                <c:pt idx="71">
                  <c:v>44633</c:v>
                </c:pt>
                <c:pt idx="72">
                  <c:v>44634</c:v>
                </c:pt>
                <c:pt idx="73">
                  <c:v>44635</c:v>
                </c:pt>
                <c:pt idx="74">
                  <c:v>44636</c:v>
                </c:pt>
                <c:pt idx="75">
                  <c:v>44637</c:v>
                </c:pt>
                <c:pt idx="76">
                  <c:v>44638</c:v>
                </c:pt>
                <c:pt idx="77">
                  <c:v>44639</c:v>
                </c:pt>
                <c:pt idx="78">
                  <c:v>44640</c:v>
                </c:pt>
                <c:pt idx="79">
                  <c:v>44641</c:v>
                </c:pt>
                <c:pt idx="80">
                  <c:v>44642</c:v>
                </c:pt>
                <c:pt idx="81">
                  <c:v>44643</c:v>
                </c:pt>
                <c:pt idx="82">
                  <c:v>44644</c:v>
                </c:pt>
                <c:pt idx="83">
                  <c:v>44645</c:v>
                </c:pt>
                <c:pt idx="84">
                  <c:v>44646</c:v>
                </c:pt>
                <c:pt idx="85">
                  <c:v>44647</c:v>
                </c:pt>
                <c:pt idx="86">
                  <c:v>44648</c:v>
                </c:pt>
                <c:pt idx="87">
                  <c:v>44649</c:v>
                </c:pt>
                <c:pt idx="88">
                  <c:v>44650</c:v>
                </c:pt>
                <c:pt idx="89">
                  <c:v>44651</c:v>
                </c:pt>
                <c:pt idx="90">
                  <c:v>44652</c:v>
                </c:pt>
                <c:pt idx="91">
                  <c:v>44653</c:v>
                </c:pt>
                <c:pt idx="92">
                  <c:v>44654</c:v>
                </c:pt>
                <c:pt idx="93">
                  <c:v>44655</c:v>
                </c:pt>
                <c:pt idx="94">
                  <c:v>44656</c:v>
                </c:pt>
                <c:pt idx="95">
                  <c:v>44657</c:v>
                </c:pt>
                <c:pt idx="96">
                  <c:v>44658</c:v>
                </c:pt>
                <c:pt idx="97">
                  <c:v>44659</c:v>
                </c:pt>
                <c:pt idx="98">
                  <c:v>44660</c:v>
                </c:pt>
                <c:pt idx="99">
                  <c:v>44661</c:v>
                </c:pt>
                <c:pt idx="100">
                  <c:v>44662</c:v>
                </c:pt>
                <c:pt idx="101">
                  <c:v>44663</c:v>
                </c:pt>
                <c:pt idx="102">
                  <c:v>44664</c:v>
                </c:pt>
                <c:pt idx="103">
                  <c:v>44665</c:v>
                </c:pt>
                <c:pt idx="104">
                  <c:v>44666</c:v>
                </c:pt>
                <c:pt idx="105">
                  <c:v>44667</c:v>
                </c:pt>
                <c:pt idx="106">
                  <c:v>44668</c:v>
                </c:pt>
                <c:pt idx="107">
                  <c:v>44669</c:v>
                </c:pt>
                <c:pt idx="108">
                  <c:v>44670</c:v>
                </c:pt>
                <c:pt idx="109">
                  <c:v>44671</c:v>
                </c:pt>
                <c:pt idx="110">
                  <c:v>44672</c:v>
                </c:pt>
                <c:pt idx="111">
                  <c:v>44673</c:v>
                </c:pt>
                <c:pt idx="112">
                  <c:v>44674</c:v>
                </c:pt>
                <c:pt idx="113">
                  <c:v>44675</c:v>
                </c:pt>
                <c:pt idx="114">
                  <c:v>44676</c:v>
                </c:pt>
                <c:pt idx="115">
                  <c:v>44677</c:v>
                </c:pt>
                <c:pt idx="116">
                  <c:v>44678</c:v>
                </c:pt>
                <c:pt idx="117">
                  <c:v>44679</c:v>
                </c:pt>
                <c:pt idx="118">
                  <c:v>44680</c:v>
                </c:pt>
                <c:pt idx="119">
                  <c:v>44681</c:v>
                </c:pt>
                <c:pt idx="120">
                  <c:v>44682</c:v>
                </c:pt>
                <c:pt idx="121">
                  <c:v>44683</c:v>
                </c:pt>
                <c:pt idx="122">
                  <c:v>44684</c:v>
                </c:pt>
                <c:pt idx="123">
                  <c:v>44685</c:v>
                </c:pt>
                <c:pt idx="124">
                  <c:v>44686</c:v>
                </c:pt>
                <c:pt idx="125">
                  <c:v>44687</c:v>
                </c:pt>
                <c:pt idx="126">
                  <c:v>44688</c:v>
                </c:pt>
                <c:pt idx="127">
                  <c:v>44689</c:v>
                </c:pt>
                <c:pt idx="128">
                  <c:v>44690</c:v>
                </c:pt>
                <c:pt idx="129">
                  <c:v>44691</c:v>
                </c:pt>
                <c:pt idx="130">
                  <c:v>44692</c:v>
                </c:pt>
                <c:pt idx="131">
                  <c:v>44693</c:v>
                </c:pt>
                <c:pt idx="132">
                  <c:v>44694</c:v>
                </c:pt>
                <c:pt idx="133">
                  <c:v>44695</c:v>
                </c:pt>
                <c:pt idx="134">
                  <c:v>44696</c:v>
                </c:pt>
                <c:pt idx="135">
                  <c:v>44697</c:v>
                </c:pt>
                <c:pt idx="136">
                  <c:v>44698</c:v>
                </c:pt>
                <c:pt idx="137">
                  <c:v>44699</c:v>
                </c:pt>
                <c:pt idx="138">
                  <c:v>44700</c:v>
                </c:pt>
                <c:pt idx="139">
                  <c:v>44701</c:v>
                </c:pt>
                <c:pt idx="140">
                  <c:v>44702</c:v>
                </c:pt>
                <c:pt idx="141">
                  <c:v>44703</c:v>
                </c:pt>
                <c:pt idx="142">
                  <c:v>44704</c:v>
                </c:pt>
                <c:pt idx="143">
                  <c:v>44705</c:v>
                </c:pt>
                <c:pt idx="144">
                  <c:v>44706</c:v>
                </c:pt>
                <c:pt idx="145">
                  <c:v>44707</c:v>
                </c:pt>
                <c:pt idx="146">
                  <c:v>44708</c:v>
                </c:pt>
                <c:pt idx="147">
                  <c:v>44709</c:v>
                </c:pt>
                <c:pt idx="148">
                  <c:v>44710</c:v>
                </c:pt>
                <c:pt idx="149">
                  <c:v>44711</c:v>
                </c:pt>
                <c:pt idx="150">
                  <c:v>44712</c:v>
                </c:pt>
                <c:pt idx="151">
                  <c:v>44713</c:v>
                </c:pt>
                <c:pt idx="152">
                  <c:v>44714</c:v>
                </c:pt>
                <c:pt idx="153">
                  <c:v>44715</c:v>
                </c:pt>
                <c:pt idx="154">
                  <c:v>44716</c:v>
                </c:pt>
                <c:pt idx="155">
                  <c:v>44717</c:v>
                </c:pt>
                <c:pt idx="156">
                  <c:v>44718</c:v>
                </c:pt>
                <c:pt idx="157">
                  <c:v>44719</c:v>
                </c:pt>
                <c:pt idx="158">
                  <c:v>44720</c:v>
                </c:pt>
                <c:pt idx="159">
                  <c:v>44721</c:v>
                </c:pt>
                <c:pt idx="160">
                  <c:v>44722</c:v>
                </c:pt>
                <c:pt idx="161">
                  <c:v>44723</c:v>
                </c:pt>
                <c:pt idx="162">
                  <c:v>44724</c:v>
                </c:pt>
                <c:pt idx="163">
                  <c:v>44725</c:v>
                </c:pt>
                <c:pt idx="164">
                  <c:v>44726</c:v>
                </c:pt>
                <c:pt idx="165">
                  <c:v>44727</c:v>
                </c:pt>
                <c:pt idx="166">
                  <c:v>44728</c:v>
                </c:pt>
                <c:pt idx="167">
                  <c:v>44729</c:v>
                </c:pt>
                <c:pt idx="168">
                  <c:v>44730</c:v>
                </c:pt>
                <c:pt idx="169">
                  <c:v>44731</c:v>
                </c:pt>
                <c:pt idx="170">
                  <c:v>44732</c:v>
                </c:pt>
                <c:pt idx="171">
                  <c:v>44733</c:v>
                </c:pt>
                <c:pt idx="172">
                  <c:v>44734</c:v>
                </c:pt>
                <c:pt idx="173">
                  <c:v>44735</c:v>
                </c:pt>
                <c:pt idx="174">
                  <c:v>44736</c:v>
                </c:pt>
                <c:pt idx="175">
                  <c:v>44737</c:v>
                </c:pt>
                <c:pt idx="176">
                  <c:v>44738</c:v>
                </c:pt>
                <c:pt idx="177">
                  <c:v>44739</c:v>
                </c:pt>
                <c:pt idx="178">
                  <c:v>44740</c:v>
                </c:pt>
                <c:pt idx="179">
                  <c:v>44741</c:v>
                </c:pt>
                <c:pt idx="180">
                  <c:v>44742</c:v>
                </c:pt>
                <c:pt idx="181">
                  <c:v>44743</c:v>
                </c:pt>
                <c:pt idx="182">
                  <c:v>44744</c:v>
                </c:pt>
                <c:pt idx="183">
                  <c:v>44745</c:v>
                </c:pt>
                <c:pt idx="184">
                  <c:v>44746</c:v>
                </c:pt>
                <c:pt idx="185">
                  <c:v>44747</c:v>
                </c:pt>
                <c:pt idx="186">
                  <c:v>44748</c:v>
                </c:pt>
                <c:pt idx="187">
                  <c:v>44749</c:v>
                </c:pt>
                <c:pt idx="188">
                  <c:v>44750</c:v>
                </c:pt>
                <c:pt idx="189">
                  <c:v>44751</c:v>
                </c:pt>
                <c:pt idx="190">
                  <c:v>44752</c:v>
                </c:pt>
                <c:pt idx="191">
                  <c:v>44753</c:v>
                </c:pt>
                <c:pt idx="192">
                  <c:v>44754</c:v>
                </c:pt>
                <c:pt idx="193">
                  <c:v>44755</c:v>
                </c:pt>
                <c:pt idx="194">
                  <c:v>44756</c:v>
                </c:pt>
                <c:pt idx="195">
                  <c:v>44757</c:v>
                </c:pt>
                <c:pt idx="196">
                  <c:v>44758</c:v>
                </c:pt>
                <c:pt idx="197">
                  <c:v>44759</c:v>
                </c:pt>
                <c:pt idx="198">
                  <c:v>44760</c:v>
                </c:pt>
                <c:pt idx="199">
                  <c:v>44761</c:v>
                </c:pt>
                <c:pt idx="200">
                  <c:v>44762</c:v>
                </c:pt>
                <c:pt idx="201">
                  <c:v>44763</c:v>
                </c:pt>
                <c:pt idx="202">
                  <c:v>44764</c:v>
                </c:pt>
                <c:pt idx="203">
                  <c:v>44765</c:v>
                </c:pt>
                <c:pt idx="204">
                  <c:v>44766</c:v>
                </c:pt>
                <c:pt idx="205">
                  <c:v>44767</c:v>
                </c:pt>
                <c:pt idx="206">
                  <c:v>44768</c:v>
                </c:pt>
                <c:pt idx="207">
                  <c:v>44769</c:v>
                </c:pt>
                <c:pt idx="208">
                  <c:v>44770</c:v>
                </c:pt>
                <c:pt idx="209">
                  <c:v>44771</c:v>
                </c:pt>
                <c:pt idx="210">
                  <c:v>44772</c:v>
                </c:pt>
                <c:pt idx="211">
                  <c:v>44773</c:v>
                </c:pt>
                <c:pt idx="212">
                  <c:v>44774</c:v>
                </c:pt>
                <c:pt idx="213">
                  <c:v>44775</c:v>
                </c:pt>
                <c:pt idx="214">
                  <c:v>44776</c:v>
                </c:pt>
                <c:pt idx="215">
                  <c:v>44777</c:v>
                </c:pt>
                <c:pt idx="216">
                  <c:v>44778</c:v>
                </c:pt>
                <c:pt idx="217">
                  <c:v>44779</c:v>
                </c:pt>
                <c:pt idx="218">
                  <c:v>44780</c:v>
                </c:pt>
                <c:pt idx="219">
                  <c:v>44781</c:v>
                </c:pt>
                <c:pt idx="220">
                  <c:v>44782</c:v>
                </c:pt>
                <c:pt idx="221">
                  <c:v>44783</c:v>
                </c:pt>
                <c:pt idx="222">
                  <c:v>44784</c:v>
                </c:pt>
                <c:pt idx="223">
                  <c:v>44785</c:v>
                </c:pt>
                <c:pt idx="224">
                  <c:v>44786</c:v>
                </c:pt>
                <c:pt idx="225">
                  <c:v>44787</c:v>
                </c:pt>
                <c:pt idx="226">
                  <c:v>44788</c:v>
                </c:pt>
                <c:pt idx="227">
                  <c:v>44789</c:v>
                </c:pt>
                <c:pt idx="228">
                  <c:v>44790</c:v>
                </c:pt>
                <c:pt idx="229">
                  <c:v>44791</c:v>
                </c:pt>
                <c:pt idx="230">
                  <c:v>44792</c:v>
                </c:pt>
                <c:pt idx="231">
                  <c:v>44793</c:v>
                </c:pt>
                <c:pt idx="232">
                  <c:v>44794</c:v>
                </c:pt>
                <c:pt idx="233">
                  <c:v>44795</c:v>
                </c:pt>
                <c:pt idx="234">
                  <c:v>44796</c:v>
                </c:pt>
                <c:pt idx="235">
                  <c:v>44797</c:v>
                </c:pt>
                <c:pt idx="236">
                  <c:v>44798</c:v>
                </c:pt>
                <c:pt idx="237">
                  <c:v>44799</c:v>
                </c:pt>
                <c:pt idx="238">
                  <c:v>44800</c:v>
                </c:pt>
                <c:pt idx="239">
                  <c:v>44801</c:v>
                </c:pt>
                <c:pt idx="240">
                  <c:v>44802</c:v>
                </c:pt>
                <c:pt idx="241">
                  <c:v>44803</c:v>
                </c:pt>
                <c:pt idx="242">
                  <c:v>44804</c:v>
                </c:pt>
                <c:pt idx="243">
                  <c:v>44805</c:v>
                </c:pt>
                <c:pt idx="244">
                  <c:v>44806</c:v>
                </c:pt>
                <c:pt idx="245">
                  <c:v>44807</c:v>
                </c:pt>
                <c:pt idx="246">
                  <c:v>44808</c:v>
                </c:pt>
                <c:pt idx="247">
                  <c:v>44809</c:v>
                </c:pt>
                <c:pt idx="248">
                  <c:v>44810</c:v>
                </c:pt>
                <c:pt idx="249">
                  <c:v>44811</c:v>
                </c:pt>
                <c:pt idx="250">
                  <c:v>44812</c:v>
                </c:pt>
                <c:pt idx="251">
                  <c:v>44813</c:v>
                </c:pt>
                <c:pt idx="252">
                  <c:v>44814</c:v>
                </c:pt>
                <c:pt idx="253">
                  <c:v>44815</c:v>
                </c:pt>
                <c:pt idx="254">
                  <c:v>44816</c:v>
                </c:pt>
                <c:pt idx="255">
                  <c:v>44817</c:v>
                </c:pt>
                <c:pt idx="256">
                  <c:v>44818</c:v>
                </c:pt>
                <c:pt idx="257">
                  <c:v>44819</c:v>
                </c:pt>
                <c:pt idx="258">
                  <c:v>44820</c:v>
                </c:pt>
                <c:pt idx="259">
                  <c:v>44821</c:v>
                </c:pt>
                <c:pt idx="260">
                  <c:v>44822</c:v>
                </c:pt>
                <c:pt idx="261">
                  <c:v>44823</c:v>
                </c:pt>
                <c:pt idx="262">
                  <c:v>44824</c:v>
                </c:pt>
                <c:pt idx="263">
                  <c:v>44825</c:v>
                </c:pt>
                <c:pt idx="264">
                  <c:v>44826</c:v>
                </c:pt>
                <c:pt idx="265">
                  <c:v>44827</c:v>
                </c:pt>
                <c:pt idx="266">
                  <c:v>44828</c:v>
                </c:pt>
                <c:pt idx="267">
                  <c:v>44829</c:v>
                </c:pt>
                <c:pt idx="268">
                  <c:v>44830</c:v>
                </c:pt>
                <c:pt idx="269">
                  <c:v>44831</c:v>
                </c:pt>
                <c:pt idx="270">
                  <c:v>44832</c:v>
                </c:pt>
                <c:pt idx="271">
                  <c:v>44833</c:v>
                </c:pt>
                <c:pt idx="272">
                  <c:v>44834</c:v>
                </c:pt>
                <c:pt idx="273">
                  <c:v>44835</c:v>
                </c:pt>
                <c:pt idx="274">
                  <c:v>44836</c:v>
                </c:pt>
                <c:pt idx="275">
                  <c:v>44837</c:v>
                </c:pt>
                <c:pt idx="276">
                  <c:v>44838</c:v>
                </c:pt>
                <c:pt idx="277">
                  <c:v>44839</c:v>
                </c:pt>
                <c:pt idx="278">
                  <c:v>44840</c:v>
                </c:pt>
                <c:pt idx="279">
                  <c:v>44841</c:v>
                </c:pt>
                <c:pt idx="280">
                  <c:v>44842</c:v>
                </c:pt>
                <c:pt idx="281">
                  <c:v>44843</c:v>
                </c:pt>
                <c:pt idx="282">
                  <c:v>44844</c:v>
                </c:pt>
                <c:pt idx="283">
                  <c:v>44845</c:v>
                </c:pt>
                <c:pt idx="284">
                  <c:v>44846</c:v>
                </c:pt>
                <c:pt idx="285">
                  <c:v>44847</c:v>
                </c:pt>
                <c:pt idx="286">
                  <c:v>44848</c:v>
                </c:pt>
                <c:pt idx="287">
                  <c:v>44849</c:v>
                </c:pt>
                <c:pt idx="288">
                  <c:v>44850</c:v>
                </c:pt>
                <c:pt idx="289">
                  <c:v>44851</c:v>
                </c:pt>
                <c:pt idx="290">
                  <c:v>44852</c:v>
                </c:pt>
                <c:pt idx="291">
                  <c:v>44853</c:v>
                </c:pt>
                <c:pt idx="292">
                  <c:v>44854</c:v>
                </c:pt>
                <c:pt idx="293">
                  <c:v>44855</c:v>
                </c:pt>
                <c:pt idx="294">
                  <c:v>44856</c:v>
                </c:pt>
                <c:pt idx="295">
                  <c:v>44857</c:v>
                </c:pt>
                <c:pt idx="296">
                  <c:v>44858</c:v>
                </c:pt>
                <c:pt idx="297">
                  <c:v>44859</c:v>
                </c:pt>
                <c:pt idx="298">
                  <c:v>44860</c:v>
                </c:pt>
                <c:pt idx="299">
                  <c:v>44861</c:v>
                </c:pt>
                <c:pt idx="300">
                  <c:v>44862</c:v>
                </c:pt>
                <c:pt idx="301">
                  <c:v>44863</c:v>
                </c:pt>
                <c:pt idx="302">
                  <c:v>44864</c:v>
                </c:pt>
                <c:pt idx="303">
                  <c:v>44865</c:v>
                </c:pt>
                <c:pt idx="304">
                  <c:v>44866</c:v>
                </c:pt>
                <c:pt idx="305">
                  <c:v>44867</c:v>
                </c:pt>
                <c:pt idx="306">
                  <c:v>44868</c:v>
                </c:pt>
                <c:pt idx="307">
                  <c:v>44869</c:v>
                </c:pt>
                <c:pt idx="308">
                  <c:v>44870</c:v>
                </c:pt>
                <c:pt idx="309">
                  <c:v>44871</c:v>
                </c:pt>
                <c:pt idx="310">
                  <c:v>44872</c:v>
                </c:pt>
                <c:pt idx="311">
                  <c:v>44873</c:v>
                </c:pt>
                <c:pt idx="312">
                  <c:v>44874</c:v>
                </c:pt>
                <c:pt idx="313">
                  <c:v>44875</c:v>
                </c:pt>
                <c:pt idx="314">
                  <c:v>44876</c:v>
                </c:pt>
                <c:pt idx="315">
                  <c:v>44877</c:v>
                </c:pt>
                <c:pt idx="316">
                  <c:v>44878</c:v>
                </c:pt>
                <c:pt idx="317">
                  <c:v>44879</c:v>
                </c:pt>
                <c:pt idx="318">
                  <c:v>44880</c:v>
                </c:pt>
                <c:pt idx="319">
                  <c:v>44881</c:v>
                </c:pt>
                <c:pt idx="320">
                  <c:v>44882</c:v>
                </c:pt>
                <c:pt idx="321">
                  <c:v>44883</c:v>
                </c:pt>
                <c:pt idx="322">
                  <c:v>44884</c:v>
                </c:pt>
                <c:pt idx="323">
                  <c:v>44885</c:v>
                </c:pt>
                <c:pt idx="324">
                  <c:v>44886</c:v>
                </c:pt>
                <c:pt idx="325">
                  <c:v>44887</c:v>
                </c:pt>
                <c:pt idx="326">
                  <c:v>44888</c:v>
                </c:pt>
                <c:pt idx="327">
                  <c:v>44889</c:v>
                </c:pt>
                <c:pt idx="328">
                  <c:v>44890</c:v>
                </c:pt>
                <c:pt idx="329">
                  <c:v>44891</c:v>
                </c:pt>
                <c:pt idx="330">
                  <c:v>44892</c:v>
                </c:pt>
                <c:pt idx="331">
                  <c:v>44893</c:v>
                </c:pt>
                <c:pt idx="332">
                  <c:v>44894</c:v>
                </c:pt>
                <c:pt idx="333">
                  <c:v>44895</c:v>
                </c:pt>
                <c:pt idx="334">
                  <c:v>44896</c:v>
                </c:pt>
                <c:pt idx="335">
                  <c:v>44897</c:v>
                </c:pt>
                <c:pt idx="336">
                  <c:v>44898</c:v>
                </c:pt>
                <c:pt idx="337">
                  <c:v>44899</c:v>
                </c:pt>
                <c:pt idx="338">
                  <c:v>44900</c:v>
                </c:pt>
                <c:pt idx="339">
                  <c:v>44901</c:v>
                </c:pt>
                <c:pt idx="340">
                  <c:v>44902</c:v>
                </c:pt>
                <c:pt idx="341">
                  <c:v>44903</c:v>
                </c:pt>
                <c:pt idx="342">
                  <c:v>44904</c:v>
                </c:pt>
                <c:pt idx="343">
                  <c:v>44905</c:v>
                </c:pt>
                <c:pt idx="344">
                  <c:v>44906</c:v>
                </c:pt>
                <c:pt idx="345">
                  <c:v>44907</c:v>
                </c:pt>
                <c:pt idx="346">
                  <c:v>44908</c:v>
                </c:pt>
                <c:pt idx="347">
                  <c:v>44909</c:v>
                </c:pt>
                <c:pt idx="348">
                  <c:v>44910</c:v>
                </c:pt>
                <c:pt idx="349">
                  <c:v>44911</c:v>
                </c:pt>
                <c:pt idx="350">
                  <c:v>44912</c:v>
                </c:pt>
                <c:pt idx="351">
                  <c:v>44913</c:v>
                </c:pt>
                <c:pt idx="352">
                  <c:v>44914</c:v>
                </c:pt>
                <c:pt idx="353">
                  <c:v>44915</c:v>
                </c:pt>
                <c:pt idx="354">
                  <c:v>44916</c:v>
                </c:pt>
                <c:pt idx="355">
                  <c:v>44917</c:v>
                </c:pt>
                <c:pt idx="356">
                  <c:v>44918</c:v>
                </c:pt>
                <c:pt idx="357">
                  <c:v>44919</c:v>
                </c:pt>
                <c:pt idx="358">
                  <c:v>44920</c:v>
                </c:pt>
                <c:pt idx="359">
                  <c:v>44921</c:v>
                </c:pt>
                <c:pt idx="360">
                  <c:v>44922</c:v>
                </c:pt>
                <c:pt idx="361">
                  <c:v>44923</c:v>
                </c:pt>
                <c:pt idx="362">
                  <c:v>44924</c:v>
                </c:pt>
                <c:pt idx="363">
                  <c:v>44925</c:v>
                </c:pt>
                <c:pt idx="364">
                  <c:v>44926</c:v>
                </c:pt>
                <c:pt idx="365">
                  <c:v>44927</c:v>
                </c:pt>
                <c:pt idx="366">
                  <c:v>44928</c:v>
                </c:pt>
                <c:pt idx="367">
                  <c:v>44929</c:v>
                </c:pt>
                <c:pt idx="368">
                  <c:v>44930</c:v>
                </c:pt>
                <c:pt idx="369">
                  <c:v>44931</c:v>
                </c:pt>
                <c:pt idx="370">
                  <c:v>44932</c:v>
                </c:pt>
                <c:pt idx="371">
                  <c:v>44933</c:v>
                </c:pt>
                <c:pt idx="372">
                  <c:v>44934</c:v>
                </c:pt>
                <c:pt idx="373">
                  <c:v>44935</c:v>
                </c:pt>
                <c:pt idx="374">
                  <c:v>44936</c:v>
                </c:pt>
                <c:pt idx="375">
                  <c:v>44937</c:v>
                </c:pt>
                <c:pt idx="376">
                  <c:v>44938</c:v>
                </c:pt>
                <c:pt idx="377">
                  <c:v>44939</c:v>
                </c:pt>
                <c:pt idx="378">
                  <c:v>44940</c:v>
                </c:pt>
                <c:pt idx="379">
                  <c:v>44941</c:v>
                </c:pt>
                <c:pt idx="380">
                  <c:v>44942</c:v>
                </c:pt>
                <c:pt idx="381">
                  <c:v>44943</c:v>
                </c:pt>
                <c:pt idx="382">
                  <c:v>44944</c:v>
                </c:pt>
                <c:pt idx="383">
                  <c:v>44945</c:v>
                </c:pt>
                <c:pt idx="384">
                  <c:v>44946</c:v>
                </c:pt>
                <c:pt idx="385">
                  <c:v>44947</c:v>
                </c:pt>
                <c:pt idx="386">
                  <c:v>44948</c:v>
                </c:pt>
                <c:pt idx="387">
                  <c:v>44949</c:v>
                </c:pt>
                <c:pt idx="388">
                  <c:v>44950</c:v>
                </c:pt>
                <c:pt idx="389">
                  <c:v>44951</c:v>
                </c:pt>
                <c:pt idx="390">
                  <c:v>44952</c:v>
                </c:pt>
                <c:pt idx="391">
                  <c:v>44953</c:v>
                </c:pt>
                <c:pt idx="392">
                  <c:v>44954</c:v>
                </c:pt>
                <c:pt idx="393">
                  <c:v>44955</c:v>
                </c:pt>
                <c:pt idx="394">
                  <c:v>44956</c:v>
                </c:pt>
                <c:pt idx="395">
                  <c:v>44957</c:v>
                </c:pt>
                <c:pt idx="396">
                  <c:v>44958</c:v>
                </c:pt>
                <c:pt idx="397">
                  <c:v>44959</c:v>
                </c:pt>
                <c:pt idx="398">
                  <c:v>44960</c:v>
                </c:pt>
                <c:pt idx="399">
                  <c:v>44961</c:v>
                </c:pt>
                <c:pt idx="400">
                  <c:v>44962</c:v>
                </c:pt>
                <c:pt idx="401">
                  <c:v>44963</c:v>
                </c:pt>
                <c:pt idx="402">
                  <c:v>44964</c:v>
                </c:pt>
                <c:pt idx="403">
                  <c:v>44965</c:v>
                </c:pt>
                <c:pt idx="404">
                  <c:v>44966</c:v>
                </c:pt>
                <c:pt idx="405">
                  <c:v>44967</c:v>
                </c:pt>
                <c:pt idx="406">
                  <c:v>44968</c:v>
                </c:pt>
                <c:pt idx="407">
                  <c:v>44969</c:v>
                </c:pt>
                <c:pt idx="408">
                  <c:v>44970</c:v>
                </c:pt>
                <c:pt idx="409">
                  <c:v>44971</c:v>
                </c:pt>
                <c:pt idx="410">
                  <c:v>44972</c:v>
                </c:pt>
                <c:pt idx="411">
                  <c:v>44973</c:v>
                </c:pt>
                <c:pt idx="412">
                  <c:v>44974</c:v>
                </c:pt>
                <c:pt idx="413">
                  <c:v>44975</c:v>
                </c:pt>
                <c:pt idx="414">
                  <c:v>44976</c:v>
                </c:pt>
                <c:pt idx="415">
                  <c:v>44977</c:v>
                </c:pt>
                <c:pt idx="416">
                  <c:v>44978</c:v>
                </c:pt>
                <c:pt idx="417">
                  <c:v>44979</c:v>
                </c:pt>
                <c:pt idx="418">
                  <c:v>44980</c:v>
                </c:pt>
                <c:pt idx="419">
                  <c:v>44981</c:v>
                </c:pt>
                <c:pt idx="420">
                  <c:v>44982</c:v>
                </c:pt>
                <c:pt idx="421">
                  <c:v>44983</c:v>
                </c:pt>
                <c:pt idx="422">
                  <c:v>44984</c:v>
                </c:pt>
                <c:pt idx="423">
                  <c:v>44985</c:v>
                </c:pt>
              </c:numCache>
            </c:numRef>
          </c:cat>
          <c:val>
            <c:numRef>
              <c:f>'[Exchange Rates-1.xlsx]INR USD'!$B$2:$B$425</c:f>
              <c:numCache>
                <c:formatCode>General</c:formatCode>
                <c:ptCount val="424"/>
                <c:pt idx="2" formatCode="0.00">
                  <c:v>74.311499999999995</c:v>
                </c:pt>
                <c:pt idx="3" formatCode="0.00">
                  <c:v>74.571700000000007</c:v>
                </c:pt>
                <c:pt idx="4" formatCode="0.00">
                  <c:v>74.483999999999995</c:v>
                </c:pt>
                <c:pt idx="5" formatCode="0.00">
                  <c:v>74.439800000000005</c:v>
                </c:pt>
                <c:pt idx="6" formatCode="0.00">
                  <c:v>74.293899999999994</c:v>
                </c:pt>
                <c:pt idx="9" formatCode="0.00">
                  <c:v>74.162999999999997</c:v>
                </c:pt>
                <c:pt idx="10" formatCode="0.00">
                  <c:v>73.931899999999999</c:v>
                </c:pt>
                <c:pt idx="11" formatCode="0.00">
                  <c:v>73.996799999999993</c:v>
                </c:pt>
                <c:pt idx="12" formatCode="0.00">
                  <c:v>73.934799999999996</c:v>
                </c:pt>
                <c:pt idx="13" formatCode="0.00">
                  <c:v>74.115700000000004</c:v>
                </c:pt>
                <c:pt idx="16" formatCode="0.00">
                  <c:v>74.313400000000001</c:v>
                </c:pt>
                <c:pt idx="17" formatCode="0.00">
                  <c:v>74.411500000000004</c:v>
                </c:pt>
                <c:pt idx="18" formatCode="0.00">
                  <c:v>74.595500000000001</c:v>
                </c:pt>
                <c:pt idx="19" formatCode="0.00">
                  <c:v>74.361800000000002</c:v>
                </c:pt>
                <c:pt idx="20" formatCode="0.00">
                  <c:v>74.534300000000002</c:v>
                </c:pt>
                <c:pt idx="23" formatCode="0.00">
                  <c:v>74.578800000000001</c:v>
                </c:pt>
                <c:pt idx="24" formatCode="0.00">
                  <c:v>74.702500000000001</c:v>
                </c:pt>
                <c:pt idx="26" formatCode="0.00">
                  <c:v>75.172399999999996</c:v>
                </c:pt>
                <c:pt idx="27" formatCode="0.00">
                  <c:v>74.951300000000003</c:v>
                </c:pt>
                <c:pt idx="30" formatCode="0.00">
                  <c:v>74.967399999999998</c:v>
                </c:pt>
                <c:pt idx="31" formatCode="0.00">
                  <c:v>74.529499999999999</c:v>
                </c:pt>
                <c:pt idx="32" formatCode="0.00">
                  <c:v>74.833399999999997</c:v>
                </c:pt>
                <c:pt idx="33" formatCode="0.00">
                  <c:v>74.856999999999999</c:v>
                </c:pt>
                <c:pt idx="34" formatCode="0.00">
                  <c:v>74.723100000000002</c:v>
                </c:pt>
                <c:pt idx="38" formatCode="0.00">
                  <c:v>74.69</c:v>
                </c:pt>
                <c:pt idx="39" formatCode="0.00">
                  <c:v>74.817999999999998</c:v>
                </c:pt>
                <c:pt idx="40" formatCode="0.00">
                  <c:v>74.936700000000002</c:v>
                </c:pt>
                <c:pt idx="41" formatCode="0.00">
                  <c:v>75.354200000000006</c:v>
                </c:pt>
                <c:pt idx="44" formatCode="0.00">
                  <c:v>75.553299999999993</c:v>
                </c:pt>
                <c:pt idx="45" formatCode="0.00">
                  <c:v>75.661100000000005</c:v>
                </c:pt>
                <c:pt idx="46" formatCode="0.00">
                  <c:v>75.081500000000005</c:v>
                </c:pt>
                <c:pt idx="47" formatCode="0.00">
                  <c:v>75.086600000000004</c:v>
                </c:pt>
                <c:pt idx="48" formatCode="0.00">
                  <c:v>74.922300000000007</c:v>
                </c:pt>
                <c:pt idx="51" formatCode="0.00">
                  <c:v>74.479699999999994</c:v>
                </c:pt>
                <c:pt idx="52" formatCode="0.00">
                  <c:v>74.880399999999995</c:v>
                </c:pt>
                <c:pt idx="53" formatCode="0.00">
                  <c:v>74.622399999999999</c:v>
                </c:pt>
                <c:pt idx="54" formatCode="0.00">
                  <c:v>75.257800000000003</c:v>
                </c:pt>
                <c:pt idx="55" formatCode="0.00">
                  <c:v>75.284199999999998</c:v>
                </c:pt>
                <c:pt idx="58" formatCode="0.00">
                  <c:v>75.488200000000006</c:v>
                </c:pt>
                <c:pt idx="60" formatCode="0.00">
                  <c:v>75.72</c:v>
                </c:pt>
                <c:pt idx="61" formatCode="0.00">
                  <c:v>75.711100000000002</c:v>
                </c:pt>
                <c:pt idx="62" formatCode="0.00">
                  <c:v>76.124600000000001</c:v>
                </c:pt>
                <c:pt idx="65" formatCode="0.00">
                  <c:v>76.923900000000003</c:v>
                </c:pt>
                <c:pt idx="66" formatCode="0.00">
                  <c:v>76.881600000000006</c:v>
                </c:pt>
                <c:pt idx="67" formatCode="0.00">
                  <c:v>76.856700000000004</c:v>
                </c:pt>
                <c:pt idx="68" formatCode="0.00">
                  <c:v>76.116</c:v>
                </c:pt>
                <c:pt idx="69" formatCode="0.00">
                  <c:v>76.435900000000004</c:v>
                </c:pt>
                <c:pt idx="72" formatCode="0.00">
                  <c:v>76.608599999999996</c:v>
                </c:pt>
                <c:pt idx="73" formatCode="0.00">
                  <c:v>76.487899999999996</c:v>
                </c:pt>
                <c:pt idx="74" formatCode="0.00">
                  <c:v>76.348200000000006</c:v>
                </c:pt>
                <c:pt idx="75" formatCode="0.00">
                  <c:v>75.893500000000003</c:v>
                </c:pt>
                <c:pt idx="79" formatCode="0.00">
                  <c:v>76.134699999999995</c:v>
                </c:pt>
                <c:pt idx="80" formatCode="0.00">
                  <c:v>76.380700000000004</c:v>
                </c:pt>
                <c:pt idx="81" formatCode="0.00">
                  <c:v>76.187200000000004</c:v>
                </c:pt>
                <c:pt idx="82" formatCode="0.00">
                  <c:v>76.340299999999999</c:v>
                </c:pt>
                <c:pt idx="83" formatCode="0.00">
                  <c:v>76.178100000000001</c:v>
                </c:pt>
                <c:pt idx="86" formatCode="0.00">
                  <c:v>76.256900000000002</c:v>
                </c:pt>
                <c:pt idx="87" formatCode="0.00">
                  <c:v>75.973100000000002</c:v>
                </c:pt>
                <c:pt idx="88" formatCode="0.00">
                  <c:v>75.767799999999994</c:v>
                </c:pt>
                <c:pt idx="89" formatCode="0.00">
                  <c:v>75.807100000000005</c:v>
                </c:pt>
                <c:pt idx="93" formatCode="0.00">
                  <c:v>75.5565</c:v>
                </c:pt>
                <c:pt idx="94" formatCode="0.00">
                  <c:v>75.389899999999997</c:v>
                </c:pt>
                <c:pt idx="95" formatCode="0.00">
                  <c:v>75.601600000000005</c:v>
                </c:pt>
                <c:pt idx="96" formatCode="0.00">
                  <c:v>75.802899999999994</c:v>
                </c:pt>
                <c:pt idx="97" formatCode="0.00">
                  <c:v>75.781099999999995</c:v>
                </c:pt>
                <c:pt idx="100" formatCode="0.00">
                  <c:v>75.962699999999998</c:v>
                </c:pt>
                <c:pt idx="101" formatCode="0.00">
                  <c:v>76.112700000000004</c:v>
                </c:pt>
                <c:pt idx="102" formatCode="0.00">
                  <c:v>76.224800000000002</c:v>
                </c:pt>
                <c:pt idx="107" formatCode="0.00">
                  <c:v>76.373699999999999</c:v>
                </c:pt>
                <c:pt idx="108" formatCode="0.00">
                  <c:v>76.279700000000005</c:v>
                </c:pt>
                <c:pt idx="109" formatCode="0.00">
                  <c:v>76.418300000000002</c:v>
                </c:pt>
                <c:pt idx="110" formatCode="0.00">
                  <c:v>76.209100000000007</c:v>
                </c:pt>
                <c:pt idx="111" formatCode="0.00">
                  <c:v>76.3279</c:v>
                </c:pt>
                <c:pt idx="114" formatCode="0.00">
                  <c:v>76.736599999999996</c:v>
                </c:pt>
                <c:pt idx="115" formatCode="0.00">
                  <c:v>76.561199999999999</c:v>
                </c:pt>
                <c:pt idx="116" formatCode="0.00">
                  <c:v>76.641400000000004</c:v>
                </c:pt>
                <c:pt idx="117" formatCode="0.00">
                  <c:v>76.616699999999994</c:v>
                </c:pt>
                <c:pt idx="118" formatCode="0.00">
                  <c:v>76.424199999999999</c:v>
                </c:pt>
                <c:pt idx="121" formatCode="0.00">
                  <c:v>76.434600000000003</c:v>
                </c:pt>
                <c:pt idx="123" formatCode="0.00">
                  <c:v>76.484099999999998</c:v>
                </c:pt>
                <c:pt idx="124" formatCode="0.00">
                  <c:v>76.088700000000003</c:v>
                </c:pt>
                <c:pt idx="125" formatCode="0.00">
                  <c:v>76.747</c:v>
                </c:pt>
                <c:pt idx="128" formatCode="0.00">
                  <c:v>77.367900000000006</c:v>
                </c:pt>
                <c:pt idx="129" formatCode="0.00">
                  <c:v>77.353700000000003</c:v>
                </c:pt>
                <c:pt idx="130" formatCode="0.00">
                  <c:v>77.264099999999999</c:v>
                </c:pt>
                <c:pt idx="131" formatCode="0.00">
                  <c:v>77.586799999999997</c:v>
                </c:pt>
                <c:pt idx="132" formatCode="0.00">
                  <c:v>77.354299999999995</c:v>
                </c:pt>
                <c:pt idx="136" formatCode="0.00">
                  <c:v>77.650999999999996</c:v>
                </c:pt>
                <c:pt idx="137" formatCode="0.00">
                  <c:v>77.571600000000004</c:v>
                </c:pt>
                <c:pt idx="138" formatCode="0.00">
                  <c:v>77.6999</c:v>
                </c:pt>
                <c:pt idx="139" formatCode="0.00">
                  <c:v>77.582899999999995</c:v>
                </c:pt>
                <c:pt idx="142" formatCode="0.00">
                  <c:v>77.588999999999999</c:v>
                </c:pt>
                <c:pt idx="143" formatCode="0.00">
                  <c:v>77.635199999999998</c:v>
                </c:pt>
                <c:pt idx="144" formatCode="0.00">
                  <c:v>77.5137</c:v>
                </c:pt>
                <c:pt idx="145" formatCode="0.00">
                  <c:v>77.626199999999997</c:v>
                </c:pt>
                <c:pt idx="146" formatCode="0.00">
                  <c:v>77.659199999999998</c:v>
                </c:pt>
                <c:pt idx="149" formatCode="0.00">
                  <c:v>77.511499999999998</c:v>
                </c:pt>
                <c:pt idx="150" formatCode="0.00">
                  <c:v>77.664100000000005</c:v>
                </c:pt>
                <c:pt idx="151" formatCode="0.00">
                  <c:v>77.555400000000006</c:v>
                </c:pt>
                <c:pt idx="152" formatCode="0.00">
                  <c:v>77.588300000000004</c:v>
                </c:pt>
                <c:pt idx="153" formatCode="0.00">
                  <c:v>77.599400000000003</c:v>
                </c:pt>
                <c:pt idx="156" formatCode="0.00">
                  <c:v>77.671800000000005</c:v>
                </c:pt>
                <c:pt idx="157" formatCode="0.00">
                  <c:v>77.7239</c:v>
                </c:pt>
                <c:pt idx="158" formatCode="0.00">
                  <c:v>77.725099999999998</c:v>
                </c:pt>
                <c:pt idx="159" formatCode="0.00">
                  <c:v>77.787000000000006</c:v>
                </c:pt>
                <c:pt idx="160" formatCode="0.00">
                  <c:v>77.84</c:v>
                </c:pt>
                <c:pt idx="163" formatCode="0.00">
                  <c:v>78.143000000000001</c:v>
                </c:pt>
                <c:pt idx="164" formatCode="0.00">
                  <c:v>78.001499999999993</c:v>
                </c:pt>
                <c:pt idx="165" formatCode="0.00">
                  <c:v>78.075500000000005</c:v>
                </c:pt>
                <c:pt idx="166" formatCode="0.00">
                  <c:v>78.086399999999998</c:v>
                </c:pt>
                <c:pt idx="167" formatCode="0.00">
                  <c:v>78.087500000000006</c:v>
                </c:pt>
                <c:pt idx="170" formatCode="0.00">
                  <c:v>77.995999999999995</c:v>
                </c:pt>
                <c:pt idx="171" formatCode="0.00">
                  <c:v>78.086100000000002</c:v>
                </c:pt>
                <c:pt idx="172" formatCode="0.00">
                  <c:v>78.211500000000001</c:v>
                </c:pt>
                <c:pt idx="173" formatCode="0.00">
                  <c:v>78.266199999999998</c:v>
                </c:pt>
                <c:pt idx="174" formatCode="0.00">
                  <c:v>78.330799999999996</c:v>
                </c:pt>
                <c:pt idx="177" formatCode="0.00">
                  <c:v>78.289000000000001</c:v>
                </c:pt>
                <c:pt idx="178" formatCode="0.00">
                  <c:v>78.696600000000004</c:v>
                </c:pt>
                <c:pt idx="179" formatCode="0.00">
                  <c:v>78.937600000000003</c:v>
                </c:pt>
                <c:pt idx="180" formatCode="0.00">
                  <c:v>78.942099999999996</c:v>
                </c:pt>
                <c:pt idx="181" formatCode="0.00">
                  <c:v>79.093999999999994</c:v>
                </c:pt>
                <c:pt idx="184" formatCode="0.00">
                  <c:v>78.986599999999996</c:v>
                </c:pt>
                <c:pt idx="185" formatCode="0.00">
                  <c:v>79.078999999999994</c:v>
                </c:pt>
                <c:pt idx="186" formatCode="0.00">
                  <c:v>79.331999999999994</c:v>
                </c:pt>
                <c:pt idx="187" formatCode="0.00">
                  <c:v>79.023499999999999</c:v>
                </c:pt>
                <c:pt idx="188" formatCode="0.00">
                  <c:v>79.249899999999997</c:v>
                </c:pt>
                <c:pt idx="191" formatCode="0.00">
                  <c:v>79.409800000000004</c:v>
                </c:pt>
                <c:pt idx="192" formatCode="0.00">
                  <c:v>79.640100000000004</c:v>
                </c:pt>
                <c:pt idx="193" formatCode="0.00">
                  <c:v>79.659199999999998</c:v>
                </c:pt>
                <c:pt idx="194" formatCode="0.00">
                  <c:v>79.870999999999995</c:v>
                </c:pt>
                <c:pt idx="195" formatCode="0.00">
                  <c:v>79.8797</c:v>
                </c:pt>
                <c:pt idx="198" formatCode="0.00">
                  <c:v>79.895799999999994</c:v>
                </c:pt>
                <c:pt idx="199" formatCode="0.00">
                  <c:v>79.947800000000001</c:v>
                </c:pt>
                <c:pt idx="200" formatCode="0.00">
                  <c:v>79.973799999999997</c:v>
                </c:pt>
                <c:pt idx="201" formatCode="0.00">
                  <c:v>79.976299999999995</c:v>
                </c:pt>
                <c:pt idx="202" formatCode="0.00">
                  <c:v>79.9101</c:v>
                </c:pt>
                <c:pt idx="205" formatCode="0.00">
                  <c:v>79.848799999999997</c:v>
                </c:pt>
                <c:pt idx="206" formatCode="0.00">
                  <c:v>79.794799999999995</c:v>
                </c:pt>
                <c:pt idx="207" formatCode="0.00">
                  <c:v>79.896699999999996</c:v>
                </c:pt>
                <c:pt idx="208" formatCode="0.00">
                  <c:v>79.743399999999994</c:v>
                </c:pt>
                <c:pt idx="209" formatCode="0.00">
                  <c:v>79.420299999999997</c:v>
                </c:pt>
                <c:pt idx="212" formatCode="0.00">
                  <c:v>79.168999999999997</c:v>
                </c:pt>
                <c:pt idx="213" formatCode="0.00">
                  <c:v>78.608199999999997</c:v>
                </c:pt>
                <c:pt idx="214" formatCode="0.00">
                  <c:v>78.842699999999994</c:v>
                </c:pt>
                <c:pt idx="215" formatCode="0.00">
                  <c:v>79.542699999999996</c:v>
                </c:pt>
                <c:pt idx="216" formatCode="0.00">
                  <c:v>79.115799999999993</c:v>
                </c:pt>
                <c:pt idx="219" formatCode="0.00">
                  <c:v>79.578500000000005</c:v>
                </c:pt>
                <c:pt idx="221" formatCode="0.00">
                  <c:v>79.503299999999996</c:v>
                </c:pt>
                <c:pt idx="222" formatCode="0.00">
                  <c:v>79.488100000000003</c:v>
                </c:pt>
                <c:pt idx="223" formatCode="0.00">
                  <c:v>79.701099999999997</c:v>
                </c:pt>
                <c:pt idx="228" formatCode="0.00">
                  <c:v>79.433499999999995</c:v>
                </c:pt>
                <c:pt idx="229" formatCode="0.00">
                  <c:v>79.666700000000006</c:v>
                </c:pt>
                <c:pt idx="230" formatCode="0.00">
                  <c:v>79.752799999999993</c:v>
                </c:pt>
                <c:pt idx="233" formatCode="0.00">
                  <c:v>79.8703</c:v>
                </c:pt>
                <c:pt idx="234" formatCode="0.00">
                  <c:v>79.890299999999996</c:v>
                </c:pt>
                <c:pt idx="235" formatCode="0.00">
                  <c:v>79.792699999999996</c:v>
                </c:pt>
                <c:pt idx="236" formatCode="0.00">
                  <c:v>79.870500000000007</c:v>
                </c:pt>
                <c:pt idx="237" formatCode="0.00">
                  <c:v>79.909700000000001</c:v>
                </c:pt>
                <c:pt idx="240" formatCode="0.00">
                  <c:v>80.090599999999995</c:v>
                </c:pt>
                <c:pt idx="241" formatCode="0.00">
                  <c:v>79.719399999999993</c:v>
                </c:pt>
                <c:pt idx="243" formatCode="0.00">
                  <c:v>79.397000000000006</c:v>
                </c:pt>
                <c:pt idx="244" formatCode="0.00">
                  <c:v>79.788799999999995</c:v>
                </c:pt>
                <c:pt idx="247" formatCode="0.00">
                  <c:v>79.893600000000006</c:v>
                </c:pt>
                <c:pt idx="248" formatCode="0.00">
                  <c:v>79.889300000000006</c:v>
                </c:pt>
                <c:pt idx="249" formatCode="0.00">
                  <c:v>79.921999999999997</c:v>
                </c:pt>
                <c:pt idx="250" formatCode="0.00">
                  <c:v>79.671199999999999</c:v>
                </c:pt>
                <c:pt idx="251" formatCode="0.00">
                  <c:v>79.635800000000003</c:v>
                </c:pt>
                <c:pt idx="254" formatCode="0.00">
                  <c:v>79.677599999999998</c:v>
                </c:pt>
                <c:pt idx="255" formatCode="0.00">
                  <c:v>79.063999999999993</c:v>
                </c:pt>
                <c:pt idx="256" formatCode="0.00">
                  <c:v>79.583699999999993</c:v>
                </c:pt>
                <c:pt idx="257" formatCode="0.00">
                  <c:v>79.582999999999998</c:v>
                </c:pt>
                <c:pt idx="258" formatCode="0.00">
                  <c:v>79.817999999999998</c:v>
                </c:pt>
                <c:pt idx="261" formatCode="0.00">
                  <c:v>79.665700000000001</c:v>
                </c:pt>
                <c:pt idx="262" formatCode="0.00">
                  <c:v>79.677800000000005</c:v>
                </c:pt>
                <c:pt idx="263" formatCode="0.00">
                  <c:v>79.922600000000003</c:v>
                </c:pt>
                <c:pt idx="264" formatCode="0.00">
                  <c:v>80.724599999999995</c:v>
                </c:pt>
                <c:pt idx="265" formatCode="0.00">
                  <c:v>80.916499999999999</c:v>
                </c:pt>
                <c:pt idx="268" formatCode="0.00">
                  <c:v>81.575000000000003</c:v>
                </c:pt>
                <c:pt idx="269" formatCode="0.00">
                  <c:v>81.372</c:v>
                </c:pt>
                <c:pt idx="270" formatCode="0.00">
                  <c:v>81.900499999999994</c:v>
                </c:pt>
                <c:pt idx="271" formatCode="0.00">
                  <c:v>81.863299999999995</c:v>
                </c:pt>
                <c:pt idx="272" formatCode="0.00">
                  <c:v>81.552199999999999</c:v>
                </c:pt>
                <c:pt idx="275" formatCode="0.00">
                  <c:v>81.741699999999994</c:v>
                </c:pt>
                <c:pt idx="276" formatCode="0.00">
                  <c:v>81.426699999999997</c:v>
                </c:pt>
                <c:pt idx="278" formatCode="0.00">
                  <c:v>81.704400000000007</c:v>
                </c:pt>
                <c:pt idx="279" formatCode="0.00">
                  <c:v>82.4</c:v>
                </c:pt>
                <c:pt idx="282" formatCode="0.00">
                  <c:v>82.402799999999999</c:v>
                </c:pt>
                <c:pt idx="283" formatCode="0.00">
                  <c:v>82.390100000000004</c:v>
                </c:pt>
                <c:pt idx="284" formatCode="0.00">
                  <c:v>82.241100000000003</c:v>
                </c:pt>
                <c:pt idx="285" formatCode="0.00">
                  <c:v>82.401300000000006</c:v>
                </c:pt>
                <c:pt idx="286" formatCode="0.00">
                  <c:v>82.387699999999995</c:v>
                </c:pt>
                <c:pt idx="289" formatCode="0.00">
                  <c:v>82.404700000000005</c:v>
                </c:pt>
                <c:pt idx="290" formatCode="0.00">
                  <c:v>82.227900000000005</c:v>
                </c:pt>
                <c:pt idx="291" formatCode="0.00">
                  <c:v>82.373500000000007</c:v>
                </c:pt>
                <c:pt idx="292" formatCode="0.00">
                  <c:v>83.2042</c:v>
                </c:pt>
                <c:pt idx="293" formatCode="0.00">
                  <c:v>82.861900000000006</c:v>
                </c:pt>
                <c:pt idx="297" formatCode="0.00">
                  <c:v>82.762600000000006</c:v>
                </c:pt>
                <c:pt idx="299" formatCode="0.00">
                  <c:v>82.388900000000007</c:v>
                </c:pt>
                <c:pt idx="300" formatCode="0.00">
                  <c:v>82.409199999999998</c:v>
                </c:pt>
                <c:pt idx="303" formatCode="0.00">
                  <c:v>82.3934</c:v>
                </c:pt>
                <c:pt idx="304" formatCode="0.00">
                  <c:v>82.712599999999995</c:v>
                </c:pt>
                <c:pt idx="305" formatCode="0.00">
                  <c:v>82.765000000000001</c:v>
                </c:pt>
                <c:pt idx="306" formatCode="0.00">
                  <c:v>82.883499999999998</c:v>
                </c:pt>
                <c:pt idx="307" formatCode="0.00">
                  <c:v>82.528700000000001</c:v>
                </c:pt>
                <c:pt idx="310" formatCode="0.00">
                  <c:v>82.211200000000005</c:v>
                </c:pt>
                <c:pt idx="312" formatCode="0.00">
                  <c:v>81.48</c:v>
                </c:pt>
                <c:pt idx="313" formatCode="0.00">
                  <c:v>81.742099999999994</c:v>
                </c:pt>
                <c:pt idx="314" formatCode="0.00">
                  <c:v>80.648300000000006</c:v>
                </c:pt>
                <c:pt idx="317" formatCode="0.00">
                  <c:v>81.233199999999997</c:v>
                </c:pt>
                <c:pt idx="318" formatCode="0.00">
                  <c:v>81.427999999999997</c:v>
                </c:pt>
                <c:pt idx="319" formatCode="0.00">
                  <c:v>81.335400000000007</c:v>
                </c:pt>
                <c:pt idx="320" formatCode="0.00">
                  <c:v>81.633499999999998</c:v>
                </c:pt>
                <c:pt idx="321" formatCode="0.00">
                  <c:v>81.697500000000005</c:v>
                </c:pt>
                <c:pt idx="324" formatCode="0.00">
                  <c:v>81.773200000000003</c:v>
                </c:pt>
                <c:pt idx="325" formatCode="0.00">
                  <c:v>81.774199999999993</c:v>
                </c:pt>
                <c:pt idx="326" formatCode="0.00">
                  <c:v>81.816500000000005</c:v>
                </c:pt>
                <c:pt idx="327" formatCode="0.00">
                  <c:v>81.765500000000003</c:v>
                </c:pt>
                <c:pt idx="328" formatCode="0.00">
                  <c:v>81.528899999999993</c:v>
                </c:pt>
                <c:pt idx="331" formatCode="0.00">
                  <c:v>81.754499999999993</c:v>
                </c:pt>
                <c:pt idx="332" formatCode="0.00">
                  <c:v>81.712100000000007</c:v>
                </c:pt>
                <c:pt idx="333" formatCode="0.00">
                  <c:v>81.596999999999994</c:v>
                </c:pt>
                <c:pt idx="334" formatCode="0.00">
                  <c:v>81.151200000000003</c:v>
                </c:pt>
                <c:pt idx="335" formatCode="0.00">
                  <c:v>81.177099999999996</c:v>
                </c:pt>
                <c:pt idx="338" formatCode="0.00">
                  <c:v>81.585499999999996</c:v>
                </c:pt>
                <c:pt idx="339" formatCode="0.00">
                  <c:v>82.28</c:v>
                </c:pt>
                <c:pt idx="340" formatCode="0.00">
                  <c:v>82.539100000000005</c:v>
                </c:pt>
                <c:pt idx="341" formatCode="0.00">
                  <c:v>82.284400000000005</c:v>
                </c:pt>
                <c:pt idx="342" formatCode="0.00">
                  <c:v>82.209199999999996</c:v>
                </c:pt>
                <c:pt idx="345" formatCode="0.00">
                  <c:v>82.642499999999998</c:v>
                </c:pt>
                <c:pt idx="346" formatCode="0.00">
                  <c:v>82.715400000000002</c:v>
                </c:pt>
                <c:pt idx="347" formatCode="0.00">
                  <c:v>82.516999999999996</c:v>
                </c:pt>
                <c:pt idx="348" formatCode="0.00">
                  <c:v>82.482200000000006</c:v>
                </c:pt>
                <c:pt idx="349" formatCode="0.00">
                  <c:v>82.818399999999997</c:v>
                </c:pt>
                <c:pt idx="352" formatCode="0.00">
                  <c:v>82.640500000000003</c:v>
                </c:pt>
                <c:pt idx="353" formatCode="0.00">
                  <c:v>82.790199999999999</c:v>
                </c:pt>
                <c:pt idx="354" formatCode="0.00">
                  <c:v>82.773600000000002</c:v>
                </c:pt>
                <c:pt idx="355" formatCode="0.00">
                  <c:v>82.667900000000003</c:v>
                </c:pt>
                <c:pt idx="356" formatCode="0.00">
                  <c:v>82.868499999999997</c:v>
                </c:pt>
                <c:pt idx="359" formatCode="0.00">
                  <c:v>82.737300000000005</c:v>
                </c:pt>
                <c:pt idx="360" formatCode="0.00">
                  <c:v>82.793599999999998</c:v>
                </c:pt>
                <c:pt idx="361" formatCode="0.00">
                  <c:v>82.918300000000002</c:v>
                </c:pt>
                <c:pt idx="362" formatCode="0.00">
                  <c:v>82.834599999999995</c:v>
                </c:pt>
                <c:pt idx="363" formatCode="0.00">
                  <c:v>82.786199999999994</c:v>
                </c:pt>
                <c:pt idx="366" formatCode="0.00">
                  <c:v>82.628699999999995</c:v>
                </c:pt>
                <c:pt idx="367" formatCode="0.00">
                  <c:v>82.781700000000001</c:v>
                </c:pt>
                <c:pt idx="368" formatCode="0.00">
                  <c:v>82.905199999999994</c:v>
                </c:pt>
                <c:pt idx="369" formatCode="0.00">
                  <c:v>82.697299999999998</c:v>
                </c:pt>
                <c:pt idx="370" formatCode="0.00">
                  <c:v>82.634799999999998</c:v>
                </c:pt>
                <c:pt idx="373" formatCode="0.00">
                  <c:v>82.366200000000006</c:v>
                </c:pt>
                <c:pt idx="374" formatCode="0.00">
                  <c:v>82.210800000000006</c:v>
                </c:pt>
                <c:pt idx="375" formatCode="0.00">
                  <c:v>81.7029</c:v>
                </c:pt>
                <c:pt idx="376" formatCode="0.00">
                  <c:v>81.718699999999998</c:v>
                </c:pt>
                <c:pt idx="377" formatCode="0.00">
                  <c:v>81.4328</c:v>
                </c:pt>
                <c:pt idx="380" formatCode="0.00">
                  <c:v>81.371899999999997</c:v>
                </c:pt>
                <c:pt idx="381" formatCode="0.00">
                  <c:v>81.7727</c:v>
                </c:pt>
                <c:pt idx="382" formatCode="0.00">
                  <c:v>81.647999999999996</c:v>
                </c:pt>
                <c:pt idx="383" formatCode="0.00">
                  <c:v>81.357699999999994</c:v>
                </c:pt>
                <c:pt idx="384" formatCode="0.00">
                  <c:v>81.2196</c:v>
                </c:pt>
                <c:pt idx="387" formatCode="0.00">
                  <c:v>81.275700000000001</c:v>
                </c:pt>
                <c:pt idx="388" formatCode="0.00">
                  <c:v>81.602000000000004</c:v>
                </c:pt>
                <c:pt idx="389" formatCode="0.00">
                  <c:v>81.626300000000001</c:v>
                </c:pt>
                <c:pt idx="391" formatCode="0.00">
                  <c:v>81.544499999999999</c:v>
                </c:pt>
                <c:pt idx="394" formatCode="0.00">
                  <c:v>81.655199999999994</c:v>
                </c:pt>
                <c:pt idx="395" formatCode="0.00">
                  <c:v>81.738699999999994</c:v>
                </c:pt>
                <c:pt idx="396" formatCode="0.00">
                  <c:v>81.849400000000003</c:v>
                </c:pt>
                <c:pt idx="397" formatCode="0.00">
                  <c:v>81.953599999999994</c:v>
                </c:pt>
                <c:pt idx="398" formatCode="0.00">
                  <c:v>82.229600000000005</c:v>
                </c:pt>
                <c:pt idx="401" formatCode="0.00">
                  <c:v>82.453999999999994</c:v>
                </c:pt>
                <c:pt idx="402" formatCode="0.00">
                  <c:v>82.695899999999995</c:v>
                </c:pt>
                <c:pt idx="403" formatCode="0.00">
                  <c:v>82.674599999999998</c:v>
                </c:pt>
                <c:pt idx="404" formatCode="0.00">
                  <c:v>82.610299999999995</c:v>
                </c:pt>
                <c:pt idx="405" formatCode="0.00">
                  <c:v>82.578699999999998</c:v>
                </c:pt>
                <c:pt idx="408" formatCode="0.00">
                  <c:v>82.704599999999999</c:v>
                </c:pt>
                <c:pt idx="409" formatCode="0.00">
                  <c:v>82.716300000000004</c:v>
                </c:pt>
                <c:pt idx="410" formatCode="0.00">
                  <c:v>82.862099999999998</c:v>
                </c:pt>
                <c:pt idx="411" formatCode="0.00">
                  <c:v>82.641400000000004</c:v>
                </c:pt>
                <c:pt idx="412" formatCode="0.00">
                  <c:v>82.808499999999995</c:v>
                </c:pt>
                <c:pt idx="415" formatCode="0.00">
                  <c:v>82.690200000000004</c:v>
                </c:pt>
                <c:pt idx="416" formatCode="0.00">
                  <c:v>82.756200000000007</c:v>
                </c:pt>
                <c:pt idx="417" formatCode="0.00">
                  <c:v>82.843400000000003</c:v>
                </c:pt>
                <c:pt idx="418" formatCode="0.00">
                  <c:v>82.762799999999999</c:v>
                </c:pt>
                <c:pt idx="419" formatCode="0.00">
                  <c:v>82.743200000000002</c:v>
                </c:pt>
                <c:pt idx="422" formatCode="0.00">
                  <c:v>82.914500000000004</c:v>
                </c:pt>
                <c:pt idx="423" formatCode="0.00">
                  <c:v>82.681600000000003</c:v>
                </c:pt>
              </c:numCache>
            </c:numRef>
          </c:val>
          <c:smooth val="0"/>
          <c:extLst>
            <c:ext xmlns:c16="http://schemas.microsoft.com/office/drawing/2014/chart" uri="{C3380CC4-5D6E-409C-BE32-E72D297353CC}">
              <c16:uniqueId val="{00000000-562A-4374-BDAA-FC922D88EAA1}"/>
            </c:ext>
          </c:extLst>
        </c:ser>
        <c:dLbls>
          <c:showLegendKey val="0"/>
          <c:showVal val="0"/>
          <c:showCatName val="0"/>
          <c:showSerName val="0"/>
          <c:showPercent val="0"/>
          <c:showBubbleSize val="0"/>
        </c:dLbls>
        <c:marker val="1"/>
        <c:smooth val="0"/>
        <c:axId val="116255664"/>
        <c:axId val="17135744"/>
      </c:lineChart>
      <c:lineChart>
        <c:grouping val="standard"/>
        <c:varyColors val="0"/>
        <c:ser>
          <c:idx val="1"/>
          <c:order val="1"/>
          <c:tx>
            <c:v>DXY (RHS)</c:v>
          </c:tx>
          <c:spPr>
            <a:ln w="28575" cap="rnd">
              <a:solidFill>
                <a:schemeClr val="accent2"/>
              </a:solidFill>
              <a:round/>
            </a:ln>
            <a:effectLst/>
          </c:spPr>
          <c:marker>
            <c:symbol val="none"/>
          </c:marker>
          <c:cat>
            <c:numRef>
              <c:f>'[Exchange Rates-1.xlsx]INR USD'!$A$2:$A$425</c:f>
              <c:numCache>
                <c:formatCode>mmm\-yy</c:formatCode>
                <c:ptCount val="424"/>
                <c:pt idx="0">
                  <c:v>44562</c:v>
                </c:pt>
                <c:pt idx="1">
                  <c:v>44563</c:v>
                </c:pt>
                <c:pt idx="2">
                  <c:v>44564</c:v>
                </c:pt>
                <c:pt idx="3">
                  <c:v>44565</c:v>
                </c:pt>
                <c:pt idx="4">
                  <c:v>44566</c:v>
                </c:pt>
                <c:pt idx="5">
                  <c:v>44567</c:v>
                </c:pt>
                <c:pt idx="6">
                  <c:v>44568</c:v>
                </c:pt>
                <c:pt idx="7">
                  <c:v>44569</c:v>
                </c:pt>
                <c:pt idx="8">
                  <c:v>44570</c:v>
                </c:pt>
                <c:pt idx="9">
                  <c:v>44571</c:v>
                </c:pt>
                <c:pt idx="10">
                  <c:v>44572</c:v>
                </c:pt>
                <c:pt idx="11">
                  <c:v>44573</c:v>
                </c:pt>
                <c:pt idx="12">
                  <c:v>44574</c:v>
                </c:pt>
                <c:pt idx="13">
                  <c:v>44575</c:v>
                </c:pt>
                <c:pt idx="14">
                  <c:v>44576</c:v>
                </c:pt>
                <c:pt idx="15">
                  <c:v>44577</c:v>
                </c:pt>
                <c:pt idx="16">
                  <c:v>44578</c:v>
                </c:pt>
                <c:pt idx="17">
                  <c:v>44579</c:v>
                </c:pt>
                <c:pt idx="18">
                  <c:v>44580</c:v>
                </c:pt>
                <c:pt idx="19">
                  <c:v>44581</c:v>
                </c:pt>
                <c:pt idx="20">
                  <c:v>44582</c:v>
                </c:pt>
                <c:pt idx="21">
                  <c:v>44583</c:v>
                </c:pt>
                <c:pt idx="22">
                  <c:v>44584</c:v>
                </c:pt>
                <c:pt idx="23">
                  <c:v>44585</c:v>
                </c:pt>
                <c:pt idx="24">
                  <c:v>44586</c:v>
                </c:pt>
                <c:pt idx="25">
                  <c:v>44587</c:v>
                </c:pt>
                <c:pt idx="26">
                  <c:v>44588</c:v>
                </c:pt>
                <c:pt idx="27">
                  <c:v>44589</c:v>
                </c:pt>
                <c:pt idx="28">
                  <c:v>44590</c:v>
                </c:pt>
                <c:pt idx="29">
                  <c:v>44591</c:v>
                </c:pt>
                <c:pt idx="30">
                  <c:v>44592</c:v>
                </c:pt>
                <c:pt idx="31">
                  <c:v>44593</c:v>
                </c:pt>
                <c:pt idx="32">
                  <c:v>44594</c:v>
                </c:pt>
                <c:pt idx="33">
                  <c:v>44595</c:v>
                </c:pt>
                <c:pt idx="34">
                  <c:v>44596</c:v>
                </c:pt>
                <c:pt idx="35">
                  <c:v>44597</c:v>
                </c:pt>
                <c:pt idx="36">
                  <c:v>44598</c:v>
                </c:pt>
                <c:pt idx="37">
                  <c:v>44599</c:v>
                </c:pt>
                <c:pt idx="38">
                  <c:v>44600</c:v>
                </c:pt>
                <c:pt idx="39">
                  <c:v>44601</c:v>
                </c:pt>
                <c:pt idx="40">
                  <c:v>44602</c:v>
                </c:pt>
                <c:pt idx="41">
                  <c:v>44603</c:v>
                </c:pt>
                <c:pt idx="42">
                  <c:v>44604</c:v>
                </c:pt>
                <c:pt idx="43">
                  <c:v>44605</c:v>
                </c:pt>
                <c:pt idx="44">
                  <c:v>44606</c:v>
                </c:pt>
                <c:pt idx="45">
                  <c:v>44607</c:v>
                </c:pt>
                <c:pt idx="46">
                  <c:v>44608</c:v>
                </c:pt>
                <c:pt idx="47">
                  <c:v>44609</c:v>
                </c:pt>
                <c:pt idx="48">
                  <c:v>44610</c:v>
                </c:pt>
                <c:pt idx="49">
                  <c:v>44611</c:v>
                </c:pt>
                <c:pt idx="50">
                  <c:v>44612</c:v>
                </c:pt>
                <c:pt idx="51">
                  <c:v>44613</c:v>
                </c:pt>
                <c:pt idx="52">
                  <c:v>44614</c:v>
                </c:pt>
                <c:pt idx="53">
                  <c:v>44615</c:v>
                </c:pt>
                <c:pt idx="54">
                  <c:v>44616</c:v>
                </c:pt>
                <c:pt idx="55">
                  <c:v>44617</c:v>
                </c:pt>
                <c:pt idx="56">
                  <c:v>44618</c:v>
                </c:pt>
                <c:pt idx="57">
                  <c:v>44619</c:v>
                </c:pt>
                <c:pt idx="58">
                  <c:v>44620</c:v>
                </c:pt>
                <c:pt idx="59">
                  <c:v>44621</c:v>
                </c:pt>
                <c:pt idx="60">
                  <c:v>44622</c:v>
                </c:pt>
                <c:pt idx="61">
                  <c:v>44623</c:v>
                </c:pt>
                <c:pt idx="62">
                  <c:v>44624</c:v>
                </c:pt>
                <c:pt idx="63">
                  <c:v>44625</c:v>
                </c:pt>
                <c:pt idx="64">
                  <c:v>44626</c:v>
                </c:pt>
                <c:pt idx="65">
                  <c:v>44627</c:v>
                </c:pt>
                <c:pt idx="66">
                  <c:v>44628</c:v>
                </c:pt>
                <c:pt idx="67">
                  <c:v>44629</c:v>
                </c:pt>
                <c:pt idx="68">
                  <c:v>44630</c:v>
                </c:pt>
                <c:pt idx="69">
                  <c:v>44631</c:v>
                </c:pt>
                <c:pt idx="70">
                  <c:v>44632</c:v>
                </c:pt>
                <c:pt idx="71">
                  <c:v>44633</c:v>
                </c:pt>
                <c:pt idx="72">
                  <c:v>44634</c:v>
                </c:pt>
                <c:pt idx="73">
                  <c:v>44635</c:v>
                </c:pt>
                <c:pt idx="74">
                  <c:v>44636</c:v>
                </c:pt>
                <c:pt idx="75">
                  <c:v>44637</c:v>
                </c:pt>
                <c:pt idx="76">
                  <c:v>44638</c:v>
                </c:pt>
                <c:pt idx="77">
                  <c:v>44639</c:v>
                </c:pt>
                <c:pt idx="78">
                  <c:v>44640</c:v>
                </c:pt>
                <c:pt idx="79">
                  <c:v>44641</c:v>
                </c:pt>
                <c:pt idx="80">
                  <c:v>44642</c:v>
                </c:pt>
                <c:pt idx="81">
                  <c:v>44643</c:v>
                </c:pt>
                <c:pt idx="82">
                  <c:v>44644</c:v>
                </c:pt>
                <c:pt idx="83">
                  <c:v>44645</c:v>
                </c:pt>
                <c:pt idx="84">
                  <c:v>44646</c:v>
                </c:pt>
                <c:pt idx="85">
                  <c:v>44647</c:v>
                </c:pt>
                <c:pt idx="86">
                  <c:v>44648</c:v>
                </c:pt>
                <c:pt idx="87">
                  <c:v>44649</c:v>
                </c:pt>
                <c:pt idx="88">
                  <c:v>44650</c:v>
                </c:pt>
                <c:pt idx="89">
                  <c:v>44651</c:v>
                </c:pt>
                <c:pt idx="90">
                  <c:v>44652</c:v>
                </c:pt>
                <c:pt idx="91">
                  <c:v>44653</c:v>
                </c:pt>
                <c:pt idx="92">
                  <c:v>44654</c:v>
                </c:pt>
                <c:pt idx="93">
                  <c:v>44655</c:v>
                </c:pt>
                <c:pt idx="94">
                  <c:v>44656</c:v>
                </c:pt>
                <c:pt idx="95">
                  <c:v>44657</c:v>
                </c:pt>
                <c:pt idx="96">
                  <c:v>44658</c:v>
                </c:pt>
                <c:pt idx="97">
                  <c:v>44659</c:v>
                </c:pt>
                <c:pt idx="98">
                  <c:v>44660</c:v>
                </c:pt>
                <c:pt idx="99">
                  <c:v>44661</c:v>
                </c:pt>
                <c:pt idx="100">
                  <c:v>44662</c:v>
                </c:pt>
                <c:pt idx="101">
                  <c:v>44663</c:v>
                </c:pt>
                <c:pt idx="102">
                  <c:v>44664</c:v>
                </c:pt>
                <c:pt idx="103">
                  <c:v>44665</c:v>
                </c:pt>
                <c:pt idx="104">
                  <c:v>44666</c:v>
                </c:pt>
                <c:pt idx="105">
                  <c:v>44667</c:v>
                </c:pt>
                <c:pt idx="106">
                  <c:v>44668</c:v>
                </c:pt>
                <c:pt idx="107">
                  <c:v>44669</c:v>
                </c:pt>
                <c:pt idx="108">
                  <c:v>44670</c:v>
                </c:pt>
                <c:pt idx="109">
                  <c:v>44671</c:v>
                </c:pt>
                <c:pt idx="110">
                  <c:v>44672</c:v>
                </c:pt>
                <c:pt idx="111">
                  <c:v>44673</c:v>
                </c:pt>
                <c:pt idx="112">
                  <c:v>44674</c:v>
                </c:pt>
                <c:pt idx="113">
                  <c:v>44675</c:v>
                </c:pt>
                <c:pt idx="114">
                  <c:v>44676</c:v>
                </c:pt>
                <c:pt idx="115">
                  <c:v>44677</c:v>
                </c:pt>
                <c:pt idx="116">
                  <c:v>44678</c:v>
                </c:pt>
                <c:pt idx="117">
                  <c:v>44679</c:v>
                </c:pt>
                <c:pt idx="118">
                  <c:v>44680</c:v>
                </c:pt>
                <c:pt idx="119">
                  <c:v>44681</c:v>
                </c:pt>
                <c:pt idx="120">
                  <c:v>44682</c:v>
                </c:pt>
                <c:pt idx="121">
                  <c:v>44683</c:v>
                </c:pt>
                <c:pt idx="122">
                  <c:v>44684</c:v>
                </c:pt>
                <c:pt idx="123">
                  <c:v>44685</c:v>
                </c:pt>
                <c:pt idx="124">
                  <c:v>44686</c:v>
                </c:pt>
                <c:pt idx="125">
                  <c:v>44687</c:v>
                </c:pt>
                <c:pt idx="126">
                  <c:v>44688</c:v>
                </c:pt>
                <c:pt idx="127">
                  <c:v>44689</c:v>
                </c:pt>
                <c:pt idx="128">
                  <c:v>44690</c:v>
                </c:pt>
                <c:pt idx="129">
                  <c:v>44691</c:v>
                </c:pt>
                <c:pt idx="130">
                  <c:v>44692</c:v>
                </c:pt>
                <c:pt idx="131">
                  <c:v>44693</c:v>
                </c:pt>
                <c:pt idx="132">
                  <c:v>44694</c:v>
                </c:pt>
                <c:pt idx="133">
                  <c:v>44695</c:v>
                </c:pt>
                <c:pt idx="134">
                  <c:v>44696</c:v>
                </c:pt>
                <c:pt idx="135">
                  <c:v>44697</c:v>
                </c:pt>
                <c:pt idx="136">
                  <c:v>44698</c:v>
                </c:pt>
                <c:pt idx="137">
                  <c:v>44699</c:v>
                </c:pt>
                <c:pt idx="138">
                  <c:v>44700</c:v>
                </c:pt>
                <c:pt idx="139">
                  <c:v>44701</c:v>
                </c:pt>
                <c:pt idx="140">
                  <c:v>44702</c:v>
                </c:pt>
                <c:pt idx="141">
                  <c:v>44703</c:v>
                </c:pt>
                <c:pt idx="142">
                  <c:v>44704</c:v>
                </c:pt>
                <c:pt idx="143">
                  <c:v>44705</c:v>
                </c:pt>
                <c:pt idx="144">
                  <c:v>44706</c:v>
                </c:pt>
                <c:pt idx="145">
                  <c:v>44707</c:v>
                </c:pt>
                <c:pt idx="146">
                  <c:v>44708</c:v>
                </c:pt>
                <c:pt idx="147">
                  <c:v>44709</c:v>
                </c:pt>
                <c:pt idx="148">
                  <c:v>44710</c:v>
                </c:pt>
                <c:pt idx="149">
                  <c:v>44711</c:v>
                </c:pt>
                <c:pt idx="150">
                  <c:v>44712</c:v>
                </c:pt>
                <c:pt idx="151">
                  <c:v>44713</c:v>
                </c:pt>
                <c:pt idx="152">
                  <c:v>44714</c:v>
                </c:pt>
                <c:pt idx="153">
                  <c:v>44715</c:v>
                </c:pt>
                <c:pt idx="154">
                  <c:v>44716</c:v>
                </c:pt>
                <c:pt idx="155">
                  <c:v>44717</c:v>
                </c:pt>
                <c:pt idx="156">
                  <c:v>44718</c:v>
                </c:pt>
                <c:pt idx="157">
                  <c:v>44719</c:v>
                </c:pt>
                <c:pt idx="158">
                  <c:v>44720</c:v>
                </c:pt>
                <c:pt idx="159">
                  <c:v>44721</c:v>
                </c:pt>
                <c:pt idx="160">
                  <c:v>44722</c:v>
                </c:pt>
                <c:pt idx="161">
                  <c:v>44723</c:v>
                </c:pt>
                <c:pt idx="162">
                  <c:v>44724</c:v>
                </c:pt>
                <c:pt idx="163">
                  <c:v>44725</c:v>
                </c:pt>
                <c:pt idx="164">
                  <c:v>44726</c:v>
                </c:pt>
                <c:pt idx="165">
                  <c:v>44727</c:v>
                </c:pt>
                <c:pt idx="166">
                  <c:v>44728</c:v>
                </c:pt>
                <c:pt idx="167">
                  <c:v>44729</c:v>
                </c:pt>
                <c:pt idx="168">
                  <c:v>44730</c:v>
                </c:pt>
                <c:pt idx="169">
                  <c:v>44731</c:v>
                </c:pt>
                <c:pt idx="170">
                  <c:v>44732</c:v>
                </c:pt>
                <c:pt idx="171">
                  <c:v>44733</c:v>
                </c:pt>
                <c:pt idx="172">
                  <c:v>44734</c:v>
                </c:pt>
                <c:pt idx="173">
                  <c:v>44735</c:v>
                </c:pt>
                <c:pt idx="174">
                  <c:v>44736</c:v>
                </c:pt>
                <c:pt idx="175">
                  <c:v>44737</c:v>
                </c:pt>
                <c:pt idx="176">
                  <c:v>44738</c:v>
                </c:pt>
                <c:pt idx="177">
                  <c:v>44739</c:v>
                </c:pt>
                <c:pt idx="178">
                  <c:v>44740</c:v>
                </c:pt>
                <c:pt idx="179">
                  <c:v>44741</c:v>
                </c:pt>
                <c:pt idx="180">
                  <c:v>44742</c:v>
                </c:pt>
                <c:pt idx="181">
                  <c:v>44743</c:v>
                </c:pt>
                <c:pt idx="182">
                  <c:v>44744</c:v>
                </c:pt>
                <c:pt idx="183">
                  <c:v>44745</c:v>
                </c:pt>
                <c:pt idx="184">
                  <c:v>44746</c:v>
                </c:pt>
                <c:pt idx="185">
                  <c:v>44747</c:v>
                </c:pt>
                <c:pt idx="186">
                  <c:v>44748</c:v>
                </c:pt>
                <c:pt idx="187">
                  <c:v>44749</c:v>
                </c:pt>
                <c:pt idx="188">
                  <c:v>44750</c:v>
                </c:pt>
                <c:pt idx="189">
                  <c:v>44751</c:v>
                </c:pt>
                <c:pt idx="190">
                  <c:v>44752</c:v>
                </c:pt>
                <c:pt idx="191">
                  <c:v>44753</c:v>
                </c:pt>
                <c:pt idx="192">
                  <c:v>44754</c:v>
                </c:pt>
                <c:pt idx="193">
                  <c:v>44755</c:v>
                </c:pt>
                <c:pt idx="194">
                  <c:v>44756</c:v>
                </c:pt>
                <c:pt idx="195">
                  <c:v>44757</c:v>
                </c:pt>
                <c:pt idx="196">
                  <c:v>44758</c:v>
                </c:pt>
                <c:pt idx="197">
                  <c:v>44759</c:v>
                </c:pt>
                <c:pt idx="198">
                  <c:v>44760</c:v>
                </c:pt>
                <c:pt idx="199">
                  <c:v>44761</c:v>
                </c:pt>
                <c:pt idx="200">
                  <c:v>44762</c:v>
                </c:pt>
                <c:pt idx="201">
                  <c:v>44763</c:v>
                </c:pt>
                <c:pt idx="202">
                  <c:v>44764</c:v>
                </c:pt>
                <c:pt idx="203">
                  <c:v>44765</c:v>
                </c:pt>
                <c:pt idx="204">
                  <c:v>44766</c:v>
                </c:pt>
                <c:pt idx="205">
                  <c:v>44767</c:v>
                </c:pt>
                <c:pt idx="206">
                  <c:v>44768</c:v>
                </c:pt>
                <c:pt idx="207">
                  <c:v>44769</c:v>
                </c:pt>
                <c:pt idx="208">
                  <c:v>44770</c:v>
                </c:pt>
                <c:pt idx="209">
                  <c:v>44771</c:v>
                </c:pt>
                <c:pt idx="210">
                  <c:v>44772</c:v>
                </c:pt>
                <c:pt idx="211">
                  <c:v>44773</c:v>
                </c:pt>
                <c:pt idx="212">
                  <c:v>44774</c:v>
                </c:pt>
                <c:pt idx="213">
                  <c:v>44775</c:v>
                </c:pt>
                <c:pt idx="214">
                  <c:v>44776</c:v>
                </c:pt>
                <c:pt idx="215">
                  <c:v>44777</c:v>
                </c:pt>
                <c:pt idx="216">
                  <c:v>44778</c:v>
                </c:pt>
                <c:pt idx="217">
                  <c:v>44779</c:v>
                </c:pt>
                <c:pt idx="218">
                  <c:v>44780</c:v>
                </c:pt>
                <c:pt idx="219">
                  <c:v>44781</c:v>
                </c:pt>
                <c:pt idx="220">
                  <c:v>44782</c:v>
                </c:pt>
                <c:pt idx="221">
                  <c:v>44783</c:v>
                </c:pt>
                <c:pt idx="222">
                  <c:v>44784</c:v>
                </c:pt>
                <c:pt idx="223">
                  <c:v>44785</c:v>
                </c:pt>
                <c:pt idx="224">
                  <c:v>44786</c:v>
                </c:pt>
                <c:pt idx="225">
                  <c:v>44787</c:v>
                </c:pt>
                <c:pt idx="226">
                  <c:v>44788</c:v>
                </c:pt>
                <c:pt idx="227">
                  <c:v>44789</c:v>
                </c:pt>
                <c:pt idx="228">
                  <c:v>44790</c:v>
                </c:pt>
                <c:pt idx="229">
                  <c:v>44791</c:v>
                </c:pt>
                <c:pt idx="230">
                  <c:v>44792</c:v>
                </c:pt>
                <c:pt idx="231">
                  <c:v>44793</c:v>
                </c:pt>
                <c:pt idx="232">
                  <c:v>44794</c:v>
                </c:pt>
                <c:pt idx="233">
                  <c:v>44795</c:v>
                </c:pt>
                <c:pt idx="234">
                  <c:v>44796</c:v>
                </c:pt>
                <c:pt idx="235">
                  <c:v>44797</c:v>
                </c:pt>
                <c:pt idx="236">
                  <c:v>44798</c:v>
                </c:pt>
                <c:pt idx="237">
                  <c:v>44799</c:v>
                </c:pt>
                <c:pt idx="238">
                  <c:v>44800</c:v>
                </c:pt>
                <c:pt idx="239">
                  <c:v>44801</c:v>
                </c:pt>
                <c:pt idx="240">
                  <c:v>44802</c:v>
                </c:pt>
                <c:pt idx="241">
                  <c:v>44803</c:v>
                </c:pt>
                <c:pt idx="242">
                  <c:v>44804</c:v>
                </c:pt>
                <c:pt idx="243">
                  <c:v>44805</c:v>
                </c:pt>
                <c:pt idx="244">
                  <c:v>44806</c:v>
                </c:pt>
                <c:pt idx="245">
                  <c:v>44807</c:v>
                </c:pt>
                <c:pt idx="246">
                  <c:v>44808</c:v>
                </c:pt>
                <c:pt idx="247">
                  <c:v>44809</c:v>
                </c:pt>
                <c:pt idx="248">
                  <c:v>44810</c:v>
                </c:pt>
                <c:pt idx="249">
                  <c:v>44811</c:v>
                </c:pt>
                <c:pt idx="250">
                  <c:v>44812</c:v>
                </c:pt>
                <c:pt idx="251">
                  <c:v>44813</c:v>
                </c:pt>
                <c:pt idx="252">
                  <c:v>44814</c:v>
                </c:pt>
                <c:pt idx="253">
                  <c:v>44815</c:v>
                </c:pt>
                <c:pt idx="254">
                  <c:v>44816</c:v>
                </c:pt>
                <c:pt idx="255">
                  <c:v>44817</c:v>
                </c:pt>
                <c:pt idx="256">
                  <c:v>44818</c:v>
                </c:pt>
                <c:pt idx="257">
                  <c:v>44819</c:v>
                </c:pt>
                <c:pt idx="258">
                  <c:v>44820</c:v>
                </c:pt>
                <c:pt idx="259">
                  <c:v>44821</c:v>
                </c:pt>
                <c:pt idx="260">
                  <c:v>44822</c:v>
                </c:pt>
                <c:pt idx="261">
                  <c:v>44823</c:v>
                </c:pt>
                <c:pt idx="262">
                  <c:v>44824</c:v>
                </c:pt>
                <c:pt idx="263">
                  <c:v>44825</c:v>
                </c:pt>
                <c:pt idx="264">
                  <c:v>44826</c:v>
                </c:pt>
                <c:pt idx="265">
                  <c:v>44827</c:v>
                </c:pt>
                <c:pt idx="266">
                  <c:v>44828</c:v>
                </c:pt>
                <c:pt idx="267">
                  <c:v>44829</c:v>
                </c:pt>
                <c:pt idx="268">
                  <c:v>44830</c:v>
                </c:pt>
                <c:pt idx="269">
                  <c:v>44831</c:v>
                </c:pt>
                <c:pt idx="270">
                  <c:v>44832</c:v>
                </c:pt>
                <c:pt idx="271">
                  <c:v>44833</c:v>
                </c:pt>
                <c:pt idx="272">
                  <c:v>44834</c:v>
                </c:pt>
                <c:pt idx="273">
                  <c:v>44835</c:v>
                </c:pt>
                <c:pt idx="274">
                  <c:v>44836</c:v>
                </c:pt>
                <c:pt idx="275">
                  <c:v>44837</c:v>
                </c:pt>
                <c:pt idx="276">
                  <c:v>44838</c:v>
                </c:pt>
                <c:pt idx="277">
                  <c:v>44839</c:v>
                </c:pt>
                <c:pt idx="278">
                  <c:v>44840</c:v>
                </c:pt>
                <c:pt idx="279">
                  <c:v>44841</c:v>
                </c:pt>
                <c:pt idx="280">
                  <c:v>44842</c:v>
                </c:pt>
                <c:pt idx="281">
                  <c:v>44843</c:v>
                </c:pt>
                <c:pt idx="282">
                  <c:v>44844</c:v>
                </c:pt>
                <c:pt idx="283">
                  <c:v>44845</c:v>
                </c:pt>
                <c:pt idx="284">
                  <c:v>44846</c:v>
                </c:pt>
                <c:pt idx="285">
                  <c:v>44847</c:v>
                </c:pt>
                <c:pt idx="286">
                  <c:v>44848</c:v>
                </c:pt>
                <c:pt idx="287">
                  <c:v>44849</c:v>
                </c:pt>
                <c:pt idx="288">
                  <c:v>44850</c:v>
                </c:pt>
                <c:pt idx="289">
                  <c:v>44851</c:v>
                </c:pt>
                <c:pt idx="290">
                  <c:v>44852</c:v>
                </c:pt>
                <c:pt idx="291">
                  <c:v>44853</c:v>
                </c:pt>
                <c:pt idx="292">
                  <c:v>44854</c:v>
                </c:pt>
                <c:pt idx="293">
                  <c:v>44855</c:v>
                </c:pt>
                <c:pt idx="294">
                  <c:v>44856</c:v>
                </c:pt>
                <c:pt idx="295">
                  <c:v>44857</c:v>
                </c:pt>
                <c:pt idx="296">
                  <c:v>44858</c:v>
                </c:pt>
                <c:pt idx="297">
                  <c:v>44859</c:v>
                </c:pt>
                <c:pt idx="298">
                  <c:v>44860</c:v>
                </c:pt>
                <c:pt idx="299">
                  <c:v>44861</c:v>
                </c:pt>
                <c:pt idx="300">
                  <c:v>44862</c:v>
                </c:pt>
                <c:pt idx="301">
                  <c:v>44863</c:v>
                </c:pt>
                <c:pt idx="302">
                  <c:v>44864</c:v>
                </c:pt>
                <c:pt idx="303">
                  <c:v>44865</c:v>
                </c:pt>
                <c:pt idx="304">
                  <c:v>44866</c:v>
                </c:pt>
                <c:pt idx="305">
                  <c:v>44867</c:v>
                </c:pt>
                <c:pt idx="306">
                  <c:v>44868</c:v>
                </c:pt>
                <c:pt idx="307">
                  <c:v>44869</c:v>
                </c:pt>
                <c:pt idx="308">
                  <c:v>44870</c:v>
                </c:pt>
                <c:pt idx="309">
                  <c:v>44871</c:v>
                </c:pt>
                <c:pt idx="310">
                  <c:v>44872</c:v>
                </c:pt>
                <c:pt idx="311">
                  <c:v>44873</c:v>
                </c:pt>
                <c:pt idx="312">
                  <c:v>44874</c:v>
                </c:pt>
                <c:pt idx="313">
                  <c:v>44875</c:v>
                </c:pt>
                <c:pt idx="314">
                  <c:v>44876</c:v>
                </c:pt>
                <c:pt idx="315">
                  <c:v>44877</c:v>
                </c:pt>
                <c:pt idx="316">
                  <c:v>44878</c:v>
                </c:pt>
                <c:pt idx="317">
                  <c:v>44879</c:v>
                </c:pt>
                <c:pt idx="318">
                  <c:v>44880</c:v>
                </c:pt>
                <c:pt idx="319">
                  <c:v>44881</c:v>
                </c:pt>
                <c:pt idx="320">
                  <c:v>44882</c:v>
                </c:pt>
                <c:pt idx="321">
                  <c:v>44883</c:v>
                </c:pt>
                <c:pt idx="322">
                  <c:v>44884</c:v>
                </c:pt>
                <c:pt idx="323">
                  <c:v>44885</c:v>
                </c:pt>
                <c:pt idx="324">
                  <c:v>44886</c:v>
                </c:pt>
                <c:pt idx="325">
                  <c:v>44887</c:v>
                </c:pt>
                <c:pt idx="326">
                  <c:v>44888</c:v>
                </c:pt>
                <c:pt idx="327">
                  <c:v>44889</c:v>
                </c:pt>
                <c:pt idx="328">
                  <c:v>44890</c:v>
                </c:pt>
                <c:pt idx="329">
                  <c:v>44891</c:v>
                </c:pt>
                <c:pt idx="330">
                  <c:v>44892</c:v>
                </c:pt>
                <c:pt idx="331">
                  <c:v>44893</c:v>
                </c:pt>
                <c:pt idx="332">
                  <c:v>44894</c:v>
                </c:pt>
                <c:pt idx="333">
                  <c:v>44895</c:v>
                </c:pt>
                <c:pt idx="334">
                  <c:v>44896</c:v>
                </c:pt>
                <c:pt idx="335">
                  <c:v>44897</c:v>
                </c:pt>
                <c:pt idx="336">
                  <c:v>44898</c:v>
                </c:pt>
                <c:pt idx="337">
                  <c:v>44899</c:v>
                </c:pt>
                <c:pt idx="338">
                  <c:v>44900</c:v>
                </c:pt>
                <c:pt idx="339">
                  <c:v>44901</c:v>
                </c:pt>
                <c:pt idx="340">
                  <c:v>44902</c:v>
                </c:pt>
                <c:pt idx="341">
                  <c:v>44903</c:v>
                </c:pt>
                <c:pt idx="342">
                  <c:v>44904</c:v>
                </c:pt>
                <c:pt idx="343">
                  <c:v>44905</c:v>
                </c:pt>
                <c:pt idx="344">
                  <c:v>44906</c:v>
                </c:pt>
                <c:pt idx="345">
                  <c:v>44907</c:v>
                </c:pt>
                <c:pt idx="346">
                  <c:v>44908</c:v>
                </c:pt>
                <c:pt idx="347">
                  <c:v>44909</c:v>
                </c:pt>
                <c:pt idx="348">
                  <c:v>44910</c:v>
                </c:pt>
                <c:pt idx="349">
                  <c:v>44911</c:v>
                </c:pt>
                <c:pt idx="350">
                  <c:v>44912</c:v>
                </c:pt>
                <c:pt idx="351">
                  <c:v>44913</c:v>
                </c:pt>
                <c:pt idx="352">
                  <c:v>44914</c:v>
                </c:pt>
                <c:pt idx="353">
                  <c:v>44915</c:v>
                </c:pt>
                <c:pt idx="354">
                  <c:v>44916</c:v>
                </c:pt>
                <c:pt idx="355">
                  <c:v>44917</c:v>
                </c:pt>
                <c:pt idx="356">
                  <c:v>44918</c:v>
                </c:pt>
                <c:pt idx="357">
                  <c:v>44919</c:v>
                </c:pt>
                <c:pt idx="358">
                  <c:v>44920</c:v>
                </c:pt>
                <c:pt idx="359">
                  <c:v>44921</c:v>
                </c:pt>
                <c:pt idx="360">
                  <c:v>44922</c:v>
                </c:pt>
                <c:pt idx="361">
                  <c:v>44923</c:v>
                </c:pt>
                <c:pt idx="362">
                  <c:v>44924</c:v>
                </c:pt>
                <c:pt idx="363">
                  <c:v>44925</c:v>
                </c:pt>
                <c:pt idx="364">
                  <c:v>44926</c:v>
                </c:pt>
                <c:pt idx="365">
                  <c:v>44927</c:v>
                </c:pt>
                <c:pt idx="366">
                  <c:v>44928</c:v>
                </c:pt>
                <c:pt idx="367">
                  <c:v>44929</c:v>
                </c:pt>
                <c:pt idx="368">
                  <c:v>44930</c:v>
                </c:pt>
                <c:pt idx="369">
                  <c:v>44931</c:v>
                </c:pt>
                <c:pt idx="370">
                  <c:v>44932</c:v>
                </c:pt>
                <c:pt idx="371">
                  <c:v>44933</c:v>
                </c:pt>
                <c:pt idx="372">
                  <c:v>44934</c:v>
                </c:pt>
                <c:pt idx="373">
                  <c:v>44935</c:v>
                </c:pt>
                <c:pt idx="374">
                  <c:v>44936</c:v>
                </c:pt>
                <c:pt idx="375">
                  <c:v>44937</c:v>
                </c:pt>
                <c:pt idx="376">
                  <c:v>44938</c:v>
                </c:pt>
                <c:pt idx="377">
                  <c:v>44939</c:v>
                </c:pt>
                <c:pt idx="378">
                  <c:v>44940</c:v>
                </c:pt>
                <c:pt idx="379">
                  <c:v>44941</c:v>
                </c:pt>
                <c:pt idx="380">
                  <c:v>44942</c:v>
                </c:pt>
                <c:pt idx="381">
                  <c:v>44943</c:v>
                </c:pt>
                <c:pt idx="382">
                  <c:v>44944</c:v>
                </c:pt>
                <c:pt idx="383">
                  <c:v>44945</c:v>
                </c:pt>
                <c:pt idx="384">
                  <c:v>44946</c:v>
                </c:pt>
                <c:pt idx="385">
                  <c:v>44947</c:v>
                </c:pt>
                <c:pt idx="386">
                  <c:v>44948</c:v>
                </c:pt>
                <c:pt idx="387">
                  <c:v>44949</c:v>
                </c:pt>
                <c:pt idx="388">
                  <c:v>44950</c:v>
                </c:pt>
                <c:pt idx="389">
                  <c:v>44951</c:v>
                </c:pt>
                <c:pt idx="390">
                  <c:v>44952</c:v>
                </c:pt>
                <c:pt idx="391">
                  <c:v>44953</c:v>
                </c:pt>
                <c:pt idx="392">
                  <c:v>44954</c:v>
                </c:pt>
                <c:pt idx="393">
                  <c:v>44955</c:v>
                </c:pt>
                <c:pt idx="394">
                  <c:v>44956</c:v>
                </c:pt>
                <c:pt idx="395">
                  <c:v>44957</c:v>
                </c:pt>
                <c:pt idx="396">
                  <c:v>44958</c:v>
                </c:pt>
                <c:pt idx="397">
                  <c:v>44959</c:v>
                </c:pt>
                <c:pt idx="398">
                  <c:v>44960</c:v>
                </c:pt>
                <c:pt idx="399">
                  <c:v>44961</c:v>
                </c:pt>
                <c:pt idx="400">
                  <c:v>44962</c:v>
                </c:pt>
                <c:pt idx="401">
                  <c:v>44963</c:v>
                </c:pt>
                <c:pt idx="402">
                  <c:v>44964</c:v>
                </c:pt>
                <c:pt idx="403">
                  <c:v>44965</c:v>
                </c:pt>
                <c:pt idx="404">
                  <c:v>44966</c:v>
                </c:pt>
                <c:pt idx="405">
                  <c:v>44967</c:v>
                </c:pt>
                <c:pt idx="406">
                  <c:v>44968</c:v>
                </c:pt>
                <c:pt idx="407">
                  <c:v>44969</c:v>
                </c:pt>
                <c:pt idx="408">
                  <c:v>44970</c:v>
                </c:pt>
                <c:pt idx="409">
                  <c:v>44971</c:v>
                </c:pt>
                <c:pt idx="410">
                  <c:v>44972</c:v>
                </c:pt>
                <c:pt idx="411">
                  <c:v>44973</c:v>
                </c:pt>
                <c:pt idx="412">
                  <c:v>44974</c:v>
                </c:pt>
                <c:pt idx="413">
                  <c:v>44975</c:v>
                </c:pt>
                <c:pt idx="414">
                  <c:v>44976</c:v>
                </c:pt>
                <c:pt idx="415">
                  <c:v>44977</c:v>
                </c:pt>
                <c:pt idx="416">
                  <c:v>44978</c:v>
                </c:pt>
                <c:pt idx="417">
                  <c:v>44979</c:v>
                </c:pt>
                <c:pt idx="418">
                  <c:v>44980</c:v>
                </c:pt>
                <c:pt idx="419">
                  <c:v>44981</c:v>
                </c:pt>
                <c:pt idx="420">
                  <c:v>44982</c:v>
                </c:pt>
                <c:pt idx="421">
                  <c:v>44983</c:v>
                </c:pt>
                <c:pt idx="422">
                  <c:v>44984</c:v>
                </c:pt>
                <c:pt idx="423">
                  <c:v>44985</c:v>
                </c:pt>
              </c:numCache>
            </c:numRef>
          </c:cat>
          <c:val>
            <c:numRef>
              <c:f>'[Exchange Rates-1.xlsx]INR USD'!$C$2:$C$425</c:f>
              <c:numCache>
                <c:formatCode>General</c:formatCode>
                <c:ptCount val="424"/>
                <c:pt idx="2" formatCode="0.00">
                  <c:v>96.212999999999994</c:v>
                </c:pt>
                <c:pt idx="3" formatCode="0.00">
                  <c:v>96.262</c:v>
                </c:pt>
                <c:pt idx="4" formatCode="0.00">
                  <c:v>96.171000000000006</c:v>
                </c:pt>
                <c:pt idx="5" formatCode="0.00">
                  <c:v>96.32</c:v>
                </c:pt>
                <c:pt idx="6" formatCode="0.00">
                  <c:v>95.718999999999994</c:v>
                </c:pt>
                <c:pt idx="9" formatCode="0.00">
                  <c:v>95.991</c:v>
                </c:pt>
                <c:pt idx="10" formatCode="0.00">
                  <c:v>95.623999999999995</c:v>
                </c:pt>
                <c:pt idx="11" formatCode="0.00">
                  <c:v>94.915000000000006</c:v>
                </c:pt>
                <c:pt idx="12" formatCode="0.00">
                  <c:v>94.79</c:v>
                </c:pt>
                <c:pt idx="13" formatCode="0.00">
                  <c:v>95.165000000000006</c:v>
                </c:pt>
                <c:pt idx="16" formatCode="0.00">
                  <c:v>95.257999999999996</c:v>
                </c:pt>
                <c:pt idx="17" formatCode="0.00">
                  <c:v>95.731999999999999</c:v>
                </c:pt>
                <c:pt idx="18" formatCode="0.00">
                  <c:v>95.51</c:v>
                </c:pt>
                <c:pt idx="19" formatCode="0.00">
                  <c:v>95.734999999999999</c:v>
                </c:pt>
                <c:pt idx="20" formatCode="0.00">
                  <c:v>95.641999999999996</c:v>
                </c:pt>
                <c:pt idx="23" formatCode="0.00">
                  <c:v>95.918000000000006</c:v>
                </c:pt>
                <c:pt idx="24" formatCode="0.00">
                  <c:v>95.947999999999993</c:v>
                </c:pt>
                <c:pt idx="25" formatCode="0.00">
                  <c:v>96.483000000000004</c:v>
                </c:pt>
                <c:pt idx="26" formatCode="0.00">
                  <c:v>97.254999999999995</c:v>
                </c:pt>
                <c:pt idx="27" formatCode="0.00">
                  <c:v>97.27</c:v>
                </c:pt>
                <c:pt idx="30" formatCode="0.00">
                  <c:v>96.54</c:v>
                </c:pt>
                <c:pt idx="31" formatCode="0.00">
                  <c:v>96.385000000000005</c:v>
                </c:pt>
                <c:pt idx="32" formatCode="0.00">
                  <c:v>95.936000000000007</c:v>
                </c:pt>
                <c:pt idx="33" formatCode="0.00">
                  <c:v>95.379000000000005</c:v>
                </c:pt>
                <c:pt idx="34" formatCode="0.00">
                  <c:v>95.484999999999999</c:v>
                </c:pt>
                <c:pt idx="37" formatCode="0.00">
                  <c:v>95.399000000000001</c:v>
                </c:pt>
                <c:pt idx="38" formatCode="0.00">
                  <c:v>95.643000000000001</c:v>
                </c:pt>
                <c:pt idx="39" formatCode="0.00">
                  <c:v>95.494</c:v>
                </c:pt>
                <c:pt idx="40" formatCode="0.00">
                  <c:v>95.552999999999997</c:v>
                </c:pt>
                <c:pt idx="41" formatCode="0.00">
                  <c:v>96.081999999999994</c:v>
                </c:pt>
                <c:pt idx="44" formatCode="0.00">
                  <c:v>96.373999999999995</c:v>
                </c:pt>
                <c:pt idx="45" formatCode="0.00">
                  <c:v>95.989000000000004</c:v>
                </c:pt>
                <c:pt idx="46" formatCode="0.00">
                  <c:v>95.700999999999993</c:v>
                </c:pt>
                <c:pt idx="47" formatCode="0.00">
                  <c:v>95.8</c:v>
                </c:pt>
                <c:pt idx="48" formatCode="0.00">
                  <c:v>96.043000000000006</c:v>
                </c:pt>
                <c:pt idx="51" formatCode="0.00">
                  <c:v>96.078000000000003</c:v>
                </c:pt>
                <c:pt idx="52" formatCode="0.00">
                  <c:v>96.025000000000006</c:v>
                </c:pt>
                <c:pt idx="53" formatCode="0.00">
                  <c:v>96.19</c:v>
                </c:pt>
                <c:pt idx="54" formatCode="0.00">
                  <c:v>97.137</c:v>
                </c:pt>
                <c:pt idx="55" formatCode="0.00">
                  <c:v>96.614999999999995</c:v>
                </c:pt>
                <c:pt idx="58" formatCode="0.00">
                  <c:v>96.706999999999994</c:v>
                </c:pt>
                <c:pt idx="59" formatCode="0.00">
                  <c:v>97.409000000000006</c:v>
                </c:pt>
                <c:pt idx="60" formatCode="0.00">
                  <c:v>97.385000000000005</c:v>
                </c:pt>
                <c:pt idx="61" formatCode="0.00">
                  <c:v>97.784999999999997</c:v>
                </c:pt>
                <c:pt idx="62" formatCode="0.00">
                  <c:v>98.647999999999996</c:v>
                </c:pt>
                <c:pt idx="65" formatCode="0.00">
                  <c:v>99.293000000000006</c:v>
                </c:pt>
                <c:pt idx="66" formatCode="0.00">
                  <c:v>99.061999999999998</c:v>
                </c:pt>
                <c:pt idx="67" formatCode="0.00">
                  <c:v>97.968000000000004</c:v>
                </c:pt>
                <c:pt idx="68" formatCode="0.00">
                  <c:v>98.507000000000005</c:v>
                </c:pt>
                <c:pt idx="69" formatCode="0.00">
                  <c:v>99.123999999999995</c:v>
                </c:pt>
                <c:pt idx="72" formatCode="0.00">
                  <c:v>98.998999999999995</c:v>
                </c:pt>
                <c:pt idx="73" formatCode="0.00">
                  <c:v>99.096999999999994</c:v>
                </c:pt>
                <c:pt idx="74" formatCode="0.00">
                  <c:v>98.617999999999995</c:v>
                </c:pt>
                <c:pt idx="75" formatCode="0.00">
                  <c:v>97.974000000000004</c:v>
                </c:pt>
                <c:pt idx="76" formatCode="0.00">
                  <c:v>98.233000000000004</c:v>
                </c:pt>
                <c:pt idx="79" formatCode="0.00">
                  <c:v>98.498000000000005</c:v>
                </c:pt>
                <c:pt idx="80" formatCode="0.00">
                  <c:v>98.492999999999995</c:v>
                </c:pt>
                <c:pt idx="81" formatCode="0.00">
                  <c:v>98.622</c:v>
                </c:pt>
                <c:pt idx="82" formatCode="0.00">
                  <c:v>98.789000000000001</c:v>
                </c:pt>
                <c:pt idx="83" formatCode="0.00">
                  <c:v>98.789000000000001</c:v>
                </c:pt>
                <c:pt idx="86" formatCode="0.00">
                  <c:v>99.090999999999994</c:v>
                </c:pt>
                <c:pt idx="87" formatCode="0.00">
                  <c:v>98.403999999999996</c:v>
                </c:pt>
                <c:pt idx="88" formatCode="0.00">
                  <c:v>97.792000000000002</c:v>
                </c:pt>
                <c:pt idx="89" formatCode="0.00">
                  <c:v>98.311999999999998</c:v>
                </c:pt>
                <c:pt idx="90" formatCode="0.00">
                  <c:v>98.632000000000005</c:v>
                </c:pt>
                <c:pt idx="93" formatCode="0.00">
                  <c:v>99</c:v>
                </c:pt>
                <c:pt idx="94" formatCode="0.00">
                  <c:v>99.471999999999994</c:v>
                </c:pt>
                <c:pt idx="95" formatCode="0.00">
                  <c:v>99.599000000000004</c:v>
                </c:pt>
                <c:pt idx="96" formatCode="0.00">
                  <c:v>99.751000000000005</c:v>
                </c:pt>
                <c:pt idx="97" formatCode="0.00">
                  <c:v>99.796000000000006</c:v>
                </c:pt>
                <c:pt idx="100" formatCode="0.00">
                  <c:v>99.932000000000002</c:v>
                </c:pt>
                <c:pt idx="101" formatCode="0.00">
                  <c:v>100.292</c:v>
                </c:pt>
                <c:pt idx="102" formatCode="0.00">
                  <c:v>99.875</c:v>
                </c:pt>
                <c:pt idx="103" formatCode="0.00">
                  <c:v>100.321</c:v>
                </c:pt>
                <c:pt idx="107" formatCode="0.00">
                  <c:v>100.78100000000001</c:v>
                </c:pt>
                <c:pt idx="108" formatCode="0.00">
                  <c:v>100.961</c:v>
                </c:pt>
                <c:pt idx="109" formatCode="0.00">
                  <c:v>100.39</c:v>
                </c:pt>
                <c:pt idx="110" formatCode="0.00">
                  <c:v>100.578</c:v>
                </c:pt>
                <c:pt idx="111" formatCode="0.00">
                  <c:v>101.22</c:v>
                </c:pt>
                <c:pt idx="114" formatCode="0.00">
                  <c:v>101.752</c:v>
                </c:pt>
                <c:pt idx="115" formatCode="0.00">
                  <c:v>102.303</c:v>
                </c:pt>
                <c:pt idx="116" formatCode="0.00">
                  <c:v>102.95399999999999</c:v>
                </c:pt>
                <c:pt idx="117" formatCode="0.00">
                  <c:v>103.623</c:v>
                </c:pt>
                <c:pt idx="118" formatCode="0.00">
                  <c:v>102.959</c:v>
                </c:pt>
                <c:pt idx="121" formatCode="0.00">
                  <c:v>103.744</c:v>
                </c:pt>
                <c:pt idx="122" formatCode="0.00">
                  <c:v>103.465</c:v>
                </c:pt>
                <c:pt idx="123" formatCode="0.00">
                  <c:v>102.587</c:v>
                </c:pt>
                <c:pt idx="124" formatCode="0.00">
                  <c:v>103.752</c:v>
                </c:pt>
                <c:pt idx="125" formatCode="0.00">
                  <c:v>103.66</c:v>
                </c:pt>
                <c:pt idx="128" formatCode="0.00">
                  <c:v>103.651</c:v>
                </c:pt>
                <c:pt idx="129" formatCode="0.00">
                  <c:v>103.92</c:v>
                </c:pt>
                <c:pt idx="130" formatCode="0.00">
                  <c:v>103.846</c:v>
                </c:pt>
                <c:pt idx="131" formatCode="0.00">
                  <c:v>104.851</c:v>
                </c:pt>
                <c:pt idx="132" formatCode="0.00">
                  <c:v>104.563</c:v>
                </c:pt>
                <c:pt idx="135" formatCode="0.00">
                  <c:v>104.187</c:v>
                </c:pt>
                <c:pt idx="136" formatCode="0.00">
                  <c:v>103.36</c:v>
                </c:pt>
                <c:pt idx="137" formatCode="0.00">
                  <c:v>103.81</c:v>
                </c:pt>
                <c:pt idx="138" formatCode="0.00">
                  <c:v>102.724</c:v>
                </c:pt>
                <c:pt idx="139" formatCode="0.00">
                  <c:v>103.15</c:v>
                </c:pt>
                <c:pt idx="142" formatCode="0.00">
                  <c:v>102.07599999999999</c:v>
                </c:pt>
                <c:pt idx="143" formatCode="0.00">
                  <c:v>101.857</c:v>
                </c:pt>
                <c:pt idx="144" formatCode="0.00">
                  <c:v>102.056</c:v>
                </c:pt>
                <c:pt idx="145" formatCode="0.00">
                  <c:v>101.82899999999999</c:v>
                </c:pt>
                <c:pt idx="146" formatCode="0.00">
                  <c:v>101.66800000000001</c:v>
                </c:pt>
                <c:pt idx="149" formatCode="0.00">
                  <c:v>101.66800000000001</c:v>
                </c:pt>
                <c:pt idx="150" formatCode="0.00">
                  <c:v>101.752</c:v>
                </c:pt>
                <c:pt idx="151" formatCode="0.00">
                  <c:v>102.498</c:v>
                </c:pt>
                <c:pt idx="152" formatCode="0.00">
                  <c:v>101.824</c:v>
                </c:pt>
                <c:pt idx="153" formatCode="0.00">
                  <c:v>102.14</c:v>
                </c:pt>
                <c:pt idx="156" formatCode="0.00">
                  <c:v>102.437</c:v>
                </c:pt>
                <c:pt idx="157" formatCode="0.00">
                  <c:v>102.318</c:v>
                </c:pt>
                <c:pt idx="158" formatCode="0.00">
                  <c:v>102.542</c:v>
                </c:pt>
                <c:pt idx="159" formatCode="0.00">
                  <c:v>103.223</c:v>
                </c:pt>
                <c:pt idx="160" formatCode="0.00">
                  <c:v>104.148</c:v>
                </c:pt>
                <c:pt idx="163" formatCode="0.00">
                  <c:v>105.078</c:v>
                </c:pt>
                <c:pt idx="164" formatCode="0.00">
                  <c:v>105.518</c:v>
                </c:pt>
                <c:pt idx="165" formatCode="0.00">
                  <c:v>105.158</c:v>
                </c:pt>
                <c:pt idx="166" formatCode="0.00">
                  <c:v>103.631</c:v>
                </c:pt>
                <c:pt idx="167" formatCode="0.00">
                  <c:v>104.7</c:v>
                </c:pt>
                <c:pt idx="170" formatCode="0.00">
                  <c:v>104.7</c:v>
                </c:pt>
                <c:pt idx="171" formatCode="0.00">
                  <c:v>104.435</c:v>
                </c:pt>
                <c:pt idx="172" formatCode="0.00">
                  <c:v>104.197</c:v>
                </c:pt>
                <c:pt idx="173" formatCode="0.00">
                  <c:v>104.431</c:v>
                </c:pt>
                <c:pt idx="174" formatCode="0.00">
                  <c:v>104.185</c:v>
                </c:pt>
                <c:pt idx="177" formatCode="0.00">
                  <c:v>103.93899999999999</c:v>
                </c:pt>
                <c:pt idx="178" formatCode="0.00">
                  <c:v>104.506</c:v>
                </c:pt>
                <c:pt idx="179" formatCode="0.00">
                  <c:v>105.10599999999999</c:v>
                </c:pt>
                <c:pt idx="180" formatCode="0.00">
                  <c:v>104.685</c:v>
                </c:pt>
                <c:pt idx="181" formatCode="0.00">
                  <c:v>105.13800000000001</c:v>
                </c:pt>
                <c:pt idx="184" formatCode="0.00">
                  <c:v>105.13800000000001</c:v>
                </c:pt>
                <c:pt idx="185" formatCode="0.00">
                  <c:v>106.535</c:v>
                </c:pt>
                <c:pt idx="186" formatCode="0.00">
                  <c:v>107.096</c:v>
                </c:pt>
                <c:pt idx="187" formatCode="0.00">
                  <c:v>107.13</c:v>
                </c:pt>
                <c:pt idx="188" formatCode="0.00">
                  <c:v>107.00700000000001</c:v>
                </c:pt>
                <c:pt idx="191" formatCode="0.00">
                  <c:v>108.021</c:v>
                </c:pt>
                <c:pt idx="192" formatCode="0.00">
                  <c:v>108.072</c:v>
                </c:pt>
                <c:pt idx="193" formatCode="0.00">
                  <c:v>107.95699999999999</c:v>
                </c:pt>
                <c:pt idx="194" formatCode="0.00">
                  <c:v>108.544</c:v>
                </c:pt>
                <c:pt idx="195" formatCode="0.00">
                  <c:v>108.063</c:v>
                </c:pt>
                <c:pt idx="198" formatCode="0.00">
                  <c:v>107.366</c:v>
                </c:pt>
                <c:pt idx="199" formatCode="0.00">
                  <c:v>106.682</c:v>
                </c:pt>
                <c:pt idx="200" formatCode="0.00">
                  <c:v>107.07599999999999</c:v>
                </c:pt>
                <c:pt idx="201" formatCode="0.00">
                  <c:v>106.91</c:v>
                </c:pt>
                <c:pt idx="202" formatCode="0.00">
                  <c:v>106.73</c:v>
                </c:pt>
                <c:pt idx="205" formatCode="0.00">
                  <c:v>106.483</c:v>
                </c:pt>
                <c:pt idx="206" formatCode="0.00">
                  <c:v>107.18899999999999</c:v>
                </c:pt>
                <c:pt idx="207" formatCode="0.00">
                  <c:v>106.452</c:v>
                </c:pt>
                <c:pt idx="208" formatCode="0.00">
                  <c:v>106.351</c:v>
                </c:pt>
                <c:pt idx="209" formatCode="0.00">
                  <c:v>105.90300000000001</c:v>
                </c:pt>
                <c:pt idx="212" formatCode="0.00">
                  <c:v>105.45</c:v>
                </c:pt>
                <c:pt idx="213" formatCode="0.00">
                  <c:v>106.241</c:v>
                </c:pt>
                <c:pt idx="214" formatCode="0.00">
                  <c:v>106.506</c:v>
                </c:pt>
                <c:pt idx="215" formatCode="0.00">
                  <c:v>105.693</c:v>
                </c:pt>
                <c:pt idx="216" formatCode="0.00">
                  <c:v>106.621</c:v>
                </c:pt>
                <c:pt idx="219" formatCode="0.00">
                  <c:v>106.435</c:v>
                </c:pt>
                <c:pt idx="220" formatCode="0.00">
                  <c:v>106.374</c:v>
                </c:pt>
                <c:pt idx="221" formatCode="0.00">
                  <c:v>105.196</c:v>
                </c:pt>
                <c:pt idx="222" formatCode="0.00">
                  <c:v>105.09</c:v>
                </c:pt>
                <c:pt idx="223" formatCode="0.00">
                  <c:v>105.631</c:v>
                </c:pt>
                <c:pt idx="226" formatCode="0.00">
                  <c:v>106.54600000000001</c:v>
                </c:pt>
                <c:pt idx="227" formatCode="0.00">
                  <c:v>106.5</c:v>
                </c:pt>
                <c:pt idx="228" formatCode="0.00">
                  <c:v>106.574</c:v>
                </c:pt>
                <c:pt idx="229" formatCode="0.00">
                  <c:v>107.48399999999999</c:v>
                </c:pt>
                <c:pt idx="230" formatCode="0.00">
                  <c:v>108.169</c:v>
                </c:pt>
                <c:pt idx="233" formatCode="0.00">
                  <c:v>109.04600000000001</c:v>
                </c:pt>
                <c:pt idx="234" formatCode="0.00">
                  <c:v>108.624</c:v>
                </c:pt>
                <c:pt idx="235" formatCode="0.00">
                  <c:v>108.67700000000001</c:v>
                </c:pt>
                <c:pt idx="236" formatCode="0.00">
                  <c:v>108.47</c:v>
                </c:pt>
                <c:pt idx="237" formatCode="0.00">
                  <c:v>108.803</c:v>
                </c:pt>
                <c:pt idx="240" formatCode="0.00">
                  <c:v>108.83499999999999</c:v>
                </c:pt>
                <c:pt idx="241" formatCode="0.00">
                  <c:v>108.773</c:v>
                </c:pt>
                <c:pt idx="242" formatCode="0.00">
                  <c:v>108.7</c:v>
                </c:pt>
                <c:pt idx="243" formatCode="0.00">
                  <c:v>109.691</c:v>
                </c:pt>
                <c:pt idx="244" formatCode="0.00">
                  <c:v>109.53400000000001</c:v>
                </c:pt>
                <c:pt idx="247" formatCode="0.00">
                  <c:v>109.53400000000001</c:v>
                </c:pt>
                <c:pt idx="248" formatCode="0.00">
                  <c:v>110.214</c:v>
                </c:pt>
                <c:pt idx="249" formatCode="0.00">
                  <c:v>109.84</c:v>
                </c:pt>
                <c:pt idx="250" formatCode="0.00">
                  <c:v>109.70699999999999</c:v>
                </c:pt>
                <c:pt idx="251" formatCode="0.00">
                  <c:v>109.003</c:v>
                </c:pt>
                <c:pt idx="254" formatCode="0.00">
                  <c:v>108.33</c:v>
                </c:pt>
                <c:pt idx="255" formatCode="0.00">
                  <c:v>109.815</c:v>
                </c:pt>
                <c:pt idx="256" formatCode="0.00">
                  <c:v>109.658</c:v>
                </c:pt>
                <c:pt idx="257" formatCode="0.00">
                  <c:v>109.739</c:v>
                </c:pt>
                <c:pt idx="258" formatCode="0.00">
                  <c:v>109.764</c:v>
                </c:pt>
                <c:pt idx="261" formatCode="0.00">
                  <c:v>109.73699999999999</c:v>
                </c:pt>
                <c:pt idx="262" formatCode="0.00">
                  <c:v>110.215</c:v>
                </c:pt>
                <c:pt idx="263" formatCode="0.00">
                  <c:v>110.642</c:v>
                </c:pt>
                <c:pt idx="264" formatCode="0.00">
                  <c:v>111.35299999999999</c:v>
                </c:pt>
                <c:pt idx="265" formatCode="0.00">
                  <c:v>113.19199999999999</c:v>
                </c:pt>
                <c:pt idx="268" formatCode="0.00">
                  <c:v>114.10299999999999</c:v>
                </c:pt>
                <c:pt idx="269" formatCode="0.00">
                  <c:v>114.10599999999999</c:v>
                </c:pt>
                <c:pt idx="270" formatCode="0.00">
                  <c:v>112.604</c:v>
                </c:pt>
                <c:pt idx="271" formatCode="0.00">
                  <c:v>112.254</c:v>
                </c:pt>
                <c:pt idx="272" formatCode="0.00">
                  <c:v>112.117</c:v>
                </c:pt>
                <c:pt idx="275" formatCode="0.00">
                  <c:v>111.745</c:v>
                </c:pt>
                <c:pt idx="276" formatCode="0.00">
                  <c:v>110.065</c:v>
                </c:pt>
                <c:pt idx="277" formatCode="0.00">
                  <c:v>111.074</c:v>
                </c:pt>
                <c:pt idx="278" formatCode="0.00">
                  <c:v>112.258</c:v>
                </c:pt>
                <c:pt idx="279" formatCode="0.00">
                  <c:v>112.795</c:v>
                </c:pt>
                <c:pt idx="282" formatCode="0.00">
                  <c:v>113.14400000000001</c:v>
                </c:pt>
                <c:pt idx="283" formatCode="0.00">
                  <c:v>113.221</c:v>
                </c:pt>
                <c:pt idx="284" formatCode="0.00">
                  <c:v>113.32</c:v>
                </c:pt>
                <c:pt idx="285" formatCode="0.00">
                  <c:v>112.363</c:v>
                </c:pt>
                <c:pt idx="286" formatCode="0.00">
                  <c:v>113.31100000000001</c:v>
                </c:pt>
                <c:pt idx="289" formatCode="0.00">
                  <c:v>112.039</c:v>
                </c:pt>
                <c:pt idx="290" formatCode="0.00">
                  <c:v>112.13</c:v>
                </c:pt>
                <c:pt idx="291" formatCode="0.00">
                  <c:v>112.98399999999999</c:v>
                </c:pt>
                <c:pt idx="292" formatCode="0.00">
                  <c:v>112.881</c:v>
                </c:pt>
                <c:pt idx="293" formatCode="0.00">
                  <c:v>112.012</c:v>
                </c:pt>
                <c:pt idx="296" formatCode="0.00">
                  <c:v>111.989</c:v>
                </c:pt>
                <c:pt idx="297" formatCode="0.00">
                  <c:v>110.95</c:v>
                </c:pt>
                <c:pt idx="298" formatCode="0.00">
                  <c:v>109.7</c:v>
                </c:pt>
                <c:pt idx="299" formatCode="0.00">
                  <c:v>110.587</c:v>
                </c:pt>
                <c:pt idx="300" formatCode="0.00">
                  <c:v>110.752</c:v>
                </c:pt>
                <c:pt idx="303" formatCode="0.00">
                  <c:v>111.527</c:v>
                </c:pt>
                <c:pt idx="304" formatCode="0.00">
                  <c:v>111.48099999999999</c:v>
                </c:pt>
                <c:pt idx="305" formatCode="0.00">
                  <c:v>111.345</c:v>
                </c:pt>
                <c:pt idx="306" formatCode="0.00">
                  <c:v>112.93</c:v>
                </c:pt>
                <c:pt idx="307" formatCode="0.00">
                  <c:v>110.877</c:v>
                </c:pt>
                <c:pt idx="310" formatCode="0.00">
                  <c:v>110.12</c:v>
                </c:pt>
                <c:pt idx="311" formatCode="0.00">
                  <c:v>109.636</c:v>
                </c:pt>
                <c:pt idx="312" formatCode="0.00">
                  <c:v>110.54900000000001</c:v>
                </c:pt>
                <c:pt idx="313" formatCode="0.00">
                  <c:v>108.206</c:v>
                </c:pt>
                <c:pt idx="314" formatCode="0.00">
                  <c:v>106.292</c:v>
                </c:pt>
                <c:pt idx="317" formatCode="0.00">
                  <c:v>106.66</c:v>
                </c:pt>
                <c:pt idx="318" formatCode="0.00">
                  <c:v>106.404</c:v>
                </c:pt>
                <c:pt idx="319" formatCode="0.00">
                  <c:v>106.28100000000001</c:v>
                </c:pt>
                <c:pt idx="320" formatCode="0.00">
                  <c:v>106.694</c:v>
                </c:pt>
                <c:pt idx="321" formatCode="0.00">
                  <c:v>106.93</c:v>
                </c:pt>
                <c:pt idx="324" formatCode="0.00">
                  <c:v>107.83499999999999</c:v>
                </c:pt>
                <c:pt idx="325" formatCode="0.00">
                  <c:v>107.22199999999999</c:v>
                </c:pt>
                <c:pt idx="326" formatCode="0.00">
                  <c:v>106.07599999999999</c:v>
                </c:pt>
                <c:pt idx="327" formatCode="0.00">
                  <c:v>106.07599999999999</c:v>
                </c:pt>
                <c:pt idx="328" formatCode="0.00">
                  <c:v>105.959</c:v>
                </c:pt>
                <c:pt idx="331" formatCode="0.00">
                  <c:v>106.681</c:v>
                </c:pt>
                <c:pt idx="332" formatCode="0.00">
                  <c:v>106.822</c:v>
                </c:pt>
                <c:pt idx="333" formatCode="0.00">
                  <c:v>105.95</c:v>
                </c:pt>
                <c:pt idx="334" formatCode="0.00">
                  <c:v>104.72799999999999</c:v>
                </c:pt>
                <c:pt idx="335" formatCode="0.00">
                  <c:v>104.545</c:v>
                </c:pt>
                <c:pt idx="338" formatCode="0.00">
                  <c:v>105.289</c:v>
                </c:pt>
                <c:pt idx="339" formatCode="0.00">
                  <c:v>105.578</c:v>
                </c:pt>
                <c:pt idx="340" formatCode="0.00">
                  <c:v>105.1</c:v>
                </c:pt>
                <c:pt idx="341" formatCode="0.00">
                  <c:v>104.774</c:v>
                </c:pt>
                <c:pt idx="342" formatCode="0.00">
                  <c:v>104.81</c:v>
                </c:pt>
                <c:pt idx="345" formatCode="0.00">
                  <c:v>105.131</c:v>
                </c:pt>
                <c:pt idx="346" formatCode="0.00">
                  <c:v>103.98</c:v>
                </c:pt>
                <c:pt idx="347" formatCode="0.00">
                  <c:v>103.77</c:v>
                </c:pt>
                <c:pt idx="348" formatCode="0.00">
                  <c:v>104.55800000000001</c:v>
                </c:pt>
                <c:pt idx="349" formatCode="0.00">
                  <c:v>104.70099999999999</c:v>
                </c:pt>
                <c:pt idx="352" formatCode="0.00">
                  <c:v>104.721</c:v>
                </c:pt>
                <c:pt idx="353" formatCode="0.00">
                  <c:v>103.965</c:v>
                </c:pt>
                <c:pt idx="354" formatCode="0.00">
                  <c:v>104.16200000000001</c:v>
                </c:pt>
                <c:pt idx="355" formatCode="0.00">
                  <c:v>104.43300000000001</c:v>
                </c:pt>
                <c:pt idx="356" formatCode="0.00">
                  <c:v>104.31399999999999</c:v>
                </c:pt>
                <c:pt idx="360" formatCode="0.00">
                  <c:v>104.179</c:v>
                </c:pt>
                <c:pt idx="361" formatCode="0.00">
                  <c:v>104.46299999999999</c:v>
                </c:pt>
                <c:pt idx="362" formatCode="0.00">
                  <c:v>103.836</c:v>
                </c:pt>
                <c:pt idx="363" formatCode="0.00">
                  <c:v>103.52200000000001</c:v>
                </c:pt>
                <c:pt idx="367" formatCode="0.00">
                  <c:v>104.518</c:v>
                </c:pt>
                <c:pt idx="368" formatCode="0.00">
                  <c:v>104.248</c:v>
                </c:pt>
                <c:pt idx="369" formatCode="0.00">
                  <c:v>105.042</c:v>
                </c:pt>
                <c:pt idx="370" formatCode="0.00">
                  <c:v>103.879</c:v>
                </c:pt>
                <c:pt idx="373" formatCode="0.00">
                  <c:v>103.001</c:v>
                </c:pt>
                <c:pt idx="374" formatCode="0.00">
                  <c:v>103.236</c:v>
                </c:pt>
                <c:pt idx="375" formatCode="0.00">
                  <c:v>103.188</c:v>
                </c:pt>
                <c:pt idx="376" formatCode="0.00">
                  <c:v>102.246</c:v>
                </c:pt>
                <c:pt idx="377" formatCode="0.00">
                  <c:v>102.20399999999999</c:v>
                </c:pt>
                <c:pt idx="380" formatCode="0.00">
                  <c:v>102.38800000000001</c:v>
                </c:pt>
                <c:pt idx="381" formatCode="0.00">
                  <c:v>102.39</c:v>
                </c:pt>
                <c:pt idx="382" formatCode="0.00">
                  <c:v>102.363</c:v>
                </c:pt>
                <c:pt idx="383" formatCode="0.00">
                  <c:v>102.05800000000001</c:v>
                </c:pt>
                <c:pt idx="384" formatCode="0.00">
                  <c:v>102.012</c:v>
                </c:pt>
                <c:pt idx="387" formatCode="0.00">
                  <c:v>102.13800000000001</c:v>
                </c:pt>
                <c:pt idx="388" formatCode="0.00">
                  <c:v>101.91800000000001</c:v>
                </c:pt>
                <c:pt idx="389" formatCode="0.00">
                  <c:v>101.64100000000001</c:v>
                </c:pt>
                <c:pt idx="390" formatCode="0.00">
                  <c:v>101.839</c:v>
                </c:pt>
                <c:pt idx="391" formatCode="0.00">
                  <c:v>101.92700000000001</c:v>
                </c:pt>
                <c:pt idx="394" formatCode="0.00">
                  <c:v>102.276</c:v>
                </c:pt>
                <c:pt idx="395" formatCode="0.00">
                  <c:v>102.09699999999999</c:v>
                </c:pt>
                <c:pt idx="396" formatCode="0.00">
                  <c:v>101.217</c:v>
                </c:pt>
                <c:pt idx="397" formatCode="0.00">
                  <c:v>101.75</c:v>
                </c:pt>
                <c:pt idx="398" formatCode="0.00">
                  <c:v>102.91500000000001</c:v>
                </c:pt>
                <c:pt idx="401" formatCode="0.00">
                  <c:v>103.621</c:v>
                </c:pt>
                <c:pt idx="402" formatCode="0.00">
                  <c:v>103.42700000000001</c:v>
                </c:pt>
                <c:pt idx="403" formatCode="0.00">
                  <c:v>103.40900000000001</c:v>
                </c:pt>
                <c:pt idx="404" formatCode="0.00">
                  <c:v>103.221</c:v>
                </c:pt>
                <c:pt idx="405" formatCode="0.00">
                  <c:v>103.63</c:v>
                </c:pt>
                <c:pt idx="408" formatCode="0.00">
                  <c:v>103.345</c:v>
                </c:pt>
                <c:pt idx="409" formatCode="0.00">
                  <c:v>103.233</c:v>
                </c:pt>
                <c:pt idx="410" formatCode="0.00">
                  <c:v>103.923</c:v>
                </c:pt>
                <c:pt idx="411" formatCode="0.00">
                  <c:v>103.85599999999999</c:v>
                </c:pt>
                <c:pt idx="412" formatCode="0.00">
                  <c:v>103.86199999999999</c:v>
                </c:pt>
                <c:pt idx="415" formatCode="0.00">
                  <c:v>103.86199999999999</c:v>
                </c:pt>
                <c:pt idx="416" formatCode="0.00">
                  <c:v>104.176</c:v>
                </c:pt>
                <c:pt idx="417" formatCode="0.00">
                  <c:v>104.58499999999999</c:v>
                </c:pt>
                <c:pt idx="418" formatCode="0.00">
                  <c:v>104.598</c:v>
                </c:pt>
                <c:pt idx="419" formatCode="0.00">
                  <c:v>105.214</c:v>
                </c:pt>
                <c:pt idx="422" formatCode="0.00">
                  <c:v>104.673</c:v>
                </c:pt>
                <c:pt idx="423" formatCode="0.00">
                  <c:v>104.869</c:v>
                </c:pt>
              </c:numCache>
            </c:numRef>
          </c:val>
          <c:smooth val="0"/>
          <c:extLst>
            <c:ext xmlns:c16="http://schemas.microsoft.com/office/drawing/2014/chart" uri="{C3380CC4-5D6E-409C-BE32-E72D297353CC}">
              <c16:uniqueId val="{00000001-562A-4374-BDAA-FC922D88EAA1}"/>
            </c:ext>
          </c:extLst>
        </c:ser>
        <c:dLbls>
          <c:showLegendKey val="0"/>
          <c:showVal val="0"/>
          <c:showCatName val="0"/>
          <c:showSerName val="0"/>
          <c:showPercent val="0"/>
          <c:showBubbleSize val="0"/>
        </c:dLbls>
        <c:marker val="1"/>
        <c:smooth val="0"/>
        <c:axId val="723214704"/>
        <c:axId val="17135264"/>
      </c:lineChart>
      <c:dateAx>
        <c:axId val="116255664"/>
        <c:scaling>
          <c:orientation val="minMax"/>
        </c:scaling>
        <c:delete val="0"/>
        <c:axPos val="b"/>
        <c:numFmt formatCode="mmm\-yy"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7135744"/>
        <c:crosses val="autoZero"/>
        <c:auto val="1"/>
        <c:lblOffset val="100"/>
        <c:baseTimeUnit val="days"/>
      </c:dateAx>
      <c:valAx>
        <c:axId val="17135744"/>
        <c:scaling>
          <c:orientation val="minMax"/>
          <c:min val="70"/>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16255664"/>
        <c:crosses val="autoZero"/>
        <c:crossBetween val="between"/>
      </c:valAx>
      <c:valAx>
        <c:axId val="17135264"/>
        <c:scaling>
          <c:orientation val="minMax"/>
          <c:min val="70"/>
        </c:scaling>
        <c:delete val="0"/>
        <c:axPos val="r"/>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23214704"/>
        <c:crosses val="max"/>
        <c:crossBetween val="between"/>
        <c:majorUnit val="10"/>
      </c:valAx>
      <c:dateAx>
        <c:axId val="723214704"/>
        <c:scaling>
          <c:orientation val="minMax"/>
        </c:scaling>
        <c:delete val="1"/>
        <c:axPos val="b"/>
        <c:numFmt formatCode="mmm\-yy" sourceLinked="1"/>
        <c:majorTickMark val="out"/>
        <c:minorTickMark val="none"/>
        <c:tickLblPos val="nextTo"/>
        <c:crossAx val="17135264"/>
        <c:crosses val="autoZero"/>
        <c:auto val="1"/>
        <c:lblOffset val="100"/>
        <c:baseTimeUnit val="days"/>
      </c:date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span"/>
    <c:extLst>
      <c:ext xmlns:c16r3="http://schemas.microsoft.com/office/drawing/2017/03/chart" uri="{56B9EC1D-385E-4148-901F-78D8002777C0}">
        <c16r3:dataDisplayOptions16>
          <c16r3:dispNaAsBlank val="1"/>
        </c16r3:dataDisplayOptions16>
      </c:ext>
    </c:extLst>
    <c:showDLblsOverMax val="0"/>
  </c:chart>
  <c:spPr>
    <a:noFill/>
    <a:ln>
      <a:solidFill>
        <a:schemeClr val="bg2"/>
      </a:solid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000" b="1" i="0" u="none" strike="noStrike" kern="1200" spc="0" baseline="0">
                <a:solidFill>
                  <a:schemeClr val="tx1">
                    <a:lumMod val="65000"/>
                    <a:lumOff val="35000"/>
                  </a:schemeClr>
                </a:solidFill>
                <a:latin typeface="+mn-lt"/>
                <a:ea typeface="+mn-ea"/>
                <a:cs typeface="+mn-cs"/>
              </a:defRPr>
            </a:pPr>
            <a:r>
              <a:rPr lang="en-US" sz="1000" b="1"/>
              <a:t>Industrial Production Index</a:t>
            </a:r>
          </a:p>
        </c:rich>
      </c:tx>
      <c:overlay val="0"/>
      <c:spPr>
        <a:noFill/>
        <a:ln>
          <a:noFill/>
        </a:ln>
        <a:effectLst/>
      </c:spPr>
      <c:txPr>
        <a:bodyPr rot="0" spcFirstLastPara="1" vertOverflow="ellipsis" vert="horz" wrap="square" anchor="ctr" anchorCtr="1"/>
        <a:lstStyle/>
        <a:p>
          <a:pPr>
            <a:defRPr sz="10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6.9402887139107611E-2"/>
          <c:y val="0.20439007624046995"/>
          <c:w val="0.90004155730533686"/>
          <c:h val="0.52888545181852264"/>
        </c:manualLayout>
      </c:layout>
      <c:barChart>
        <c:barDir val="col"/>
        <c:grouping val="clustered"/>
        <c:varyColors val="0"/>
        <c:ser>
          <c:idx val="0"/>
          <c:order val="0"/>
          <c:tx>
            <c:strRef>
              <c:f>'[IIP-1.xlsx]Sheet5'!$C$2</c:f>
              <c:strCache>
                <c:ptCount val="1"/>
                <c:pt idx="0">
                  <c:v>IIP </c:v>
                </c:pt>
              </c:strCache>
            </c:strRef>
          </c:tx>
          <c:spPr>
            <a:solidFill>
              <a:srgbClr val="00206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'[IIP-1.xlsx]Sheet5'!$A$3:$B$11</c:f>
              <c:multiLvlStrCache>
                <c:ptCount val="9"/>
                <c:lvl>
                  <c:pt idx="0">
                    <c:v>Jan-23</c:v>
                  </c:pt>
                  <c:pt idx="1">
                    <c:v>Dec-22</c:v>
                  </c:pt>
                  <c:pt idx="2">
                    <c:v>Jan-22</c:v>
                  </c:pt>
                  <c:pt idx="3">
                    <c:v>Jan-23</c:v>
                  </c:pt>
                  <c:pt idx="4">
                    <c:v>Dec-22</c:v>
                  </c:pt>
                  <c:pt idx="5">
                    <c:v>Jan-22</c:v>
                  </c:pt>
                  <c:pt idx="6">
                    <c:v>Jan-23</c:v>
                  </c:pt>
                  <c:pt idx="7">
                    <c:v>Dec-22</c:v>
                  </c:pt>
                  <c:pt idx="8">
                    <c:v>Jan-22</c:v>
                  </c:pt>
                </c:lvl>
                <c:lvl>
                  <c:pt idx="0">
                    <c:v>IIP </c:v>
                  </c:pt>
                  <c:pt idx="3">
                    <c:v>IIP Core</c:v>
                  </c:pt>
                  <c:pt idx="6">
                    <c:v>IIP Manufacturing</c:v>
                  </c:pt>
                </c:lvl>
              </c:multiLvlStrCache>
            </c:multiLvlStrRef>
          </c:cat>
          <c:val>
            <c:numRef>
              <c:f>'[IIP-1.xlsx]Sheet5'!$C$3:$C$11</c:f>
              <c:numCache>
                <c:formatCode>0.0%</c:formatCode>
                <c:ptCount val="9"/>
                <c:pt idx="0">
                  <c:v>5.168700646087572E-2</c:v>
                </c:pt>
                <c:pt idx="1">
                  <c:v>4.6829971181556192E-2</c:v>
                </c:pt>
                <c:pt idx="2">
                  <c:v>1.9765739385066011E-2</c:v>
                </c:pt>
              </c:numCache>
            </c:numRef>
          </c:val>
          <c:extLst>
            <c:ext xmlns:c16="http://schemas.microsoft.com/office/drawing/2014/chart" uri="{C3380CC4-5D6E-409C-BE32-E72D297353CC}">
              <c16:uniqueId val="{00000000-DE60-4194-B1AE-9264D728A915}"/>
            </c:ext>
          </c:extLst>
        </c:ser>
        <c:ser>
          <c:idx val="1"/>
          <c:order val="1"/>
          <c:tx>
            <c:strRef>
              <c:f>'[IIP-1.xlsx]Sheet5'!$D$2</c:f>
              <c:strCache>
                <c:ptCount val="1"/>
                <c:pt idx="0">
                  <c:v>IIP Core</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'[IIP-1.xlsx]Sheet5'!$A$3:$B$11</c:f>
              <c:multiLvlStrCache>
                <c:ptCount val="9"/>
                <c:lvl>
                  <c:pt idx="0">
                    <c:v>Jan-23</c:v>
                  </c:pt>
                  <c:pt idx="1">
                    <c:v>Dec-22</c:v>
                  </c:pt>
                  <c:pt idx="2">
                    <c:v>Jan-22</c:v>
                  </c:pt>
                  <c:pt idx="3">
                    <c:v>Jan-23</c:v>
                  </c:pt>
                  <c:pt idx="4">
                    <c:v>Dec-22</c:v>
                  </c:pt>
                  <c:pt idx="5">
                    <c:v>Jan-22</c:v>
                  </c:pt>
                  <c:pt idx="6">
                    <c:v>Jan-23</c:v>
                  </c:pt>
                  <c:pt idx="7">
                    <c:v>Dec-22</c:v>
                  </c:pt>
                  <c:pt idx="8">
                    <c:v>Jan-22</c:v>
                  </c:pt>
                </c:lvl>
                <c:lvl>
                  <c:pt idx="0">
                    <c:v>IIP </c:v>
                  </c:pt>
                  <c:pt idx="3">
                    <c:v>IIP Core</c:v>
                  </c:pt>
                  <c:pt idx="6">
                    <c:v>IIP Manufacturing</c:v>
                  </c:pt>
                </c:lvl>
              </c:multiLvlStrCache>
            </c:multiLvlStrRef>
          </c:cat>
          <c:val>
            <c:numRef>
              <c:f>'[IIP-1.xlsx]Sheet5'!$D$3:$D$11</c:f>
              <c:numCache>
                <c:formatCode>General</c:formatCode>
                <c:ptCount val="9"/>
                <c:pt idx="3" formatCode="0.0%">
                  <c:v>7.7348066298342455E-2</c:v>
                </c:pt>
                <c:pt idx="4" formatCode="0.0%">
                  <c:v>7.4100211714890618E-2</c:v>
                </c:pt>
                <c:pt idx="5" formatCode="0.0%">
                  <c:v>4.022988505747143E-2</c:v>
                </c:pt>
              </c:numCache>
            </c:numRef>
          </c:val>
          <c:extLst>
            <c:ext xmlns:c16="http://schemas.microsoft.com/office/drawing/2014/chart" uri="{C3380CC4-5D6E-409C-BE32-E72D297353CC}">
              <c16:uniqueId val="{00000001-DE60-4194-B1AE-9264D728A915}"/>
            </c:ext>
          </c:extLst>
        </c:ser>
        <c:ser>
          <c:idx val="2"/>
          <c:order val="2"/>
          <c:tx>
            <c:strRef>
              <c:f>'[IIP-1.xlsx]Sheet5'!$E$2</c:f>
              <c:strCache>
                <c:ptCount val="1"/>
                <c:pt idx="0">
                  <c:v>IIP Manufacturing</c:v>
                </c:pt>
              </c:strCache>
            </c:strRef>
          </c:tx>
          <c:spPr>
            <a:solidFill>
              <a:schemeClr val="accent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'[IIP-1.xlsx]Sheet5'!$A$3:$B$11</c:f>
              <c:multiLvlStrCache>
                <c:ptCount val="9"/>
                <c:lvl>
                  <c:pt idx="0">
                    <c:v>Jan-23</c:v>
                  </c:pt>
                  <c:pt idx="1">
                    <c:v>Dec-22</c:v>
                  </c:pt>
                  <c:pt idx="2">
                    <c:v>Jan-22</c:v>
                  </c:pt>
                  <c:pt idx="3">
                    <c:v>Jan-23</c:v>
                  </c:pt>
                  <c:pt idx="4">
                    <c:v>Dec-22</c:v>
                  </c:pt>
                  <c:pt idx="5">
                    <c:v>Jan-22</c:v>
                  </c:pt>
                  <c:pt idx="6">
                    <c:v>Jan-23</c:v>
                  </c:pt>
                  <c:pt idx="7">
                    <c:v>Dec-22</c:v>
                  </c:pt>
                  <c:pt idx="8">
                    <c:v>Jan-22</c:v>
                  </c:pt>
                </c:lvl>
                <c:lvl>
                  <c:pt idx="0">
                    <c:v>IIP </c:v>
                  </c:pt>
                  <c:pt idx="3">
                    <c:v>IIP Core</c:v>
                  </c:pt>
                  <c:pt idx="6">
                    <c:v>IIP Manufacturing</c:v>
                  </c:pt>
                </c:lvl>
              </c:multiLvlStrCache>
            </c:multiLvlStrRef>
          </c:cat>
          <c:val>
            <c:numRef>
              <c:f>'[IIP-1.xlsx]Sheet5'!$E$3:$E$11</c:f>
              <c:numCache>
                <c:formatCode>General</c:formatCode>
                <c:ptCount val="9"/>
                <c:pt idx="6" formatCode="0.0%">
                  <c:v>3.6637931034482922E-2</c:v>
                </c:pt>
                <c:pt idx="7" formatCode="0.0%">
                  <c:v>3.0758226037195871E-2</c:v>
                </c:pt>
                <c:pt idx="8" formatCode="0.0%">
                  <c:v>1.9033674963396738E-2</c:v>
                </c:pt>
              </c:numCache>
            </c:numRef>
          </c:val>
          <c:extLst>
            <c:ext xmlns:c16="http://schemas.microsoft.com/office/drawing/2014/chart" uri="{C3380CC4-5D6E-409C-BE32-E72D297353CC}">
              <c16:uniqueId val="{00000002-DE60-4194-B1AE-9264D728A915}"/>
            </c:ext>
          </c:extLst>
        </c:ser>
        <c:dLbls>
          <c:showLegendKey val="0"/>
          <c:showVal val="0"/>
          <c:showCatName val="0"/>
          <c:showSerName val="0"/>
          <c:showPercent val="0"/>
          <c:showBubbleSize val="0"/>
        </c:dLbls>
        <c:gapWidth val="0"/>
        <c:overlap val="57"/>
        <c:axId val="2044261440"/>
        <c:axId val="2044259360"/>
      </c:barChart>
      <c:catAx>
        <c:axId val="20442614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044259360"/>
        <c:crosses val="autoZero"/>
        <c:auto val="1"/>
        <c:lblAlgn val="ctr"/>
        <c:lblOffset val="100"/>
        <c:noMultiLvlLbl val="0"/>
      </c:catAx>
      <c:valAx>
        <c:axId val="2044259360"/>
        <c:scaling>
          <c:orientation val="minMax"/>
        </c:scaling>
        <c:delete val="1"/>
        <c:axPos val="l"/>
        <c:title>
          <c:tx>
            <c:rich>
              <a:bodyPr rot="-54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r>
                  <a:rPr lang="en-US" sz="900"/>
                  <a:t>YoY%</a:t>
                </a:r>
              </a:p>
            </c:rich>
          </c:tx>
          <c:overlay val="0"/>
          <c:spPr>
            <a:noFill/>
            <a:ln>
              <a:noFill/>
            </a:ln>
            <a:effectLst/>
          </c:spPr>
          <c:txPr>
            <a:bodyPr rot="-54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crossAx val="2044261440"/>
        <c:crosses val="autoZero"/>
        <c:crossBetween val="between"/>
      </c:valAx>
      <c:spPr>
        <a:noFill/>
        <a:ln>
          <a:noFill/>
        </a:ln>
        <a:effectLst/>
      </c:spPr>
    </c:plotArea>
    <c:legend>
      <c:legendPos val="b"/>
      <c:layout>
        <c:manualLayout>
          <c:xMode val="edge"/>
          <c:yMode val="edge"/>
          <c:x val="0.27543328958880142"/>
          <c:y val="0.89275895427935592"/>
          <c:w val="0.44913320209973751"/>
          <c:h val="9.1053814259803786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bg2"/>
      </a:solid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0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0377537182852144"/>
          <c:y val="0.14201527777777775"/>
          <c:w val="0.87122462817147861"/>
          <c:h val="0.68270694444444446"/>
        </c:manualLayout>
      </c:layout>
      <c:lineChart>
        <c:grouping val="standard"/>
        <c:varyColors val="0"/>
        <c:ser>
          <c:idx val="0"/>
          <c:order val="0"/>
          <c:tx>
            <c:strRef>
              <c:f>[PMI.xlsx]Sheet1!$B$2</c:f>
              <c:strCache>
                <c:ptCount val="1"/>
                <c:pt idx="0">
                  <c:v>Manufacturing PMI</c:v>
                </c:pt>
              </c:strCache>
            </c:strRef>
          </c:tx>
          <c:spPr>
            <a:ln w="28575" cap="rnd">
              <a:solidFill>
                <a:srgbClr val="002060"/>
              </a:solidFill>
              <a:round/>
            </a:ln>
            <a:effectLst/>
          </c:spPr>
          <c:marker>
            <c:symbol val="none"/>
          </c:marker>
          <c:dLbls>
            <c:dLbl>
              <c:idx val="13"/>
              <c:layout>
                <c:manualLayout>
                  <c:x val="-8.2515898929502399E-3"/>
                  <c:y val="-3.5025731501961727E-2"/>
                </c:manualLayout>
              </c:layout>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E3B4-4315-9D9E-8E2CC79856DD}"/>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[PMI.xlsx]Sheet1!$A$3:$A$16</c:f>
              <c:numCache>
                <c:formatCode>mmm\-yy</c:formatCode>
                <c:ptCount val="14"/>
                <c:pt idx="0">
                  <c:v>44562</c:v>
                </c:pt>
                <c:pt idx="1">
                  <c:v>44593</c:v>
                </c:pt>
                <c:pt idx="2">
                  <c:v>44621</c:v>
                </c:pt>
                <c:pt idx="3">
                  <c:v>44652</c:v>
                </c:pt>
                <c:pt idx="4">
                  <c:v>44682</c:v>
                </c:pt>
                <c:pt idx="5">
                  <c:v>44713</c:v>
                </c:pt>
                <c:pt idx="6">
                  <c:v>44743</c:v>
                </c:pt>
                <c:pt idx="7">
                  <c:v>44774</c:v>
                </c:pt>
                <c:pt idx="8">
                  <c:v>44805</c:v>
                </c:pt>
                <c:pt idx="9">
                  <c:v>44835</c:v>
                </c:pt>
                <c:pt idx="10">
                  <c:v>44866</c:v>
                </c:pt>
                <c:pt idx="11">
                  <c:v>44896</c:v>
                </c:pt>
                <c:pt idx="12">
                  <c:v>44927</c:v>
                </c:pt>
                <c:pt idx="13">
                  <c:v>44958</c:v>
                </c:pt>
              </c:numCache>
            </c:numRef>
          </c:cat>
          <c:val>
            <c:numRef>
              <c:f>[PMI.xlsx]Sheet1!$B$3:$B$16</c:f>
              <c:numCache>
                <c:formatCode>0.00</c:formatCode>
                <c:ptCount val="14"/>
                <c:pt idx="0">
                  <c:v>54</c:v>
                </c:pt>
                <c:pt idx="1">
                  <c:v>54.9</c:v>
                </c:pt>
                <c:pt idx="2">
                  <c:v>54</c:v>
                </c:pt>
                <c:pt idx="3">
                  <c:v>54.7</c:v>
                </c:pt>
                <c:pt idx="4">
                  <c:v>54.6</c:v>
                </c:pt>
                <c:pt idx="5">
                  <c:v>53.9</c:v>
                </c:pt>
                <c:pt idx="6">
                  <c:v>56.4</c:v>
                </c:pt>
                <c:pt idx="7">
                  <c:v>56.2</c:v>
                </c:pt>
                <c:pt idx="8">
                  <c:v>55.1</c:v>
                </c:pt>
                <c:pt idx="9">
                  <c:v>55.3</c:v>
                </c:pt>
                <c:pt idx="10">
                  <c:v>55.7</c:v>
                </c:pt>
                <c:pt idx="11">
                  <c:v>57.8</c:v>
                </c:pt>
                <c:pt idx="12">
                  <c:v>55.4</c:v>
                </c:pt>
                <c:pt idx="13">
                  <c:v>55.3</c:v>
                </c:pt>
              </c:numCache>
            </c:numRef>
          </c:val>
          <c:smooth val="0"/>
          <c:extLst>
            <c:ext xmlns:c16="http://schemas.microsoft.com/office/drawing/2014/chart" uri="{C3380CC4-5D6E-409C-BE32-E72D297353CC}">
              <c16:uniqueId val="{00000000-D9F7-4883-8D4C-2B47B56AA1FF}"/>
            </c:ext>
          </c:extLst>
        </c:ser>
        <c:dLbls>
          <c:showLegendKey val="0"/>
          <c:showVal val="0"/>
          <c:showCatName val="0"/>
          <c:showSerName val="0"/>
          <c:showPercent val="0"/>
          <c:showBubbleSize val="0"/>
        </c:dLbls>
        <c:smooth val="0"/>
        <c:axId val="1454832783"/>
        <c:axId val="1454835695"/>
      </c:lineChart>
      <c:dateAx>
        <c:axId val="1454832783"/>
        <c:scaling>
          <c:orientation val="minMax"/>
        </c:scaling>
        <c:delete val="0"/>
        <c:axPos val="b"/>
        <c:numFmt formatCode="mmm\-yy"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454835695"/>
        <c:crosses val="autoZero"/>
        <c:auto val="1"/>
        <c:lblOffset val="100"/>
        <c:baseTimeUnit val="months"/>
      </c:dateAx>
      <c:valAx>
        <c:axId val="1454835695"/>
        <c:scaling>
          <c:orientation val="minMax"/>
        </c:scaling>
        <c:delete val="0"/>
        <c:axPos val="l"/>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45483278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bg2"/>
      </a:solidFill>
    </a:ln>
    <a:effectLst/>
  </c:spPr>
  <c:txPr>
    <a:bodyPr/>
    <a:lstStyle/>
    <a:p>
      <a:pPr>
        <a:defRPr/>
      </a:pPr>
      <a:endParaRPr lang="en-US"/>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000" b="1" i="0" u="none" strike="noStrike" kern="1200" spc="0" baseline="0">
                <a:solidFill>
                  <a:schemeClr val="tx1">
                    <a:lumMod val="65000"/>
                    <a:lumOff val="35000"/>
                  </a:schemeClr>
                </a:solidFill>
                <a:latin typeface="+mn-lt"/>
                <a:ea typeface="+mn-ea"/>
                <a:cs typeface="+mn-cs"/>
              </a:defRPr>
            </a:pPr>
            <a:r>
              <a:rPr lang="en-US" sz="1000" b="1"/>
              <a:t>Demand Side</a:t>
            </a:r>
          </a:p>
        </c:rich>
      </c:tx>
      <c:layout>
        <c:manualLayout>
          <c:xMode val="edge"/>
          <c:yMode val="edge"/>
          <c:x val="0.42488888888888887"/>
          <c:y val="4.1666666666666664E-2"/>
        </c:manualLayout>
      </c:layout>
      <c:overlay val="0"/>
      <c:spPr>
        <a:noFill/>
        <a:ln>
          <a:noFill/>
        </a:ln>
        <a:effectLst/>
      </c:spPr>
      <c:txPr>
        <a:bodyPr rot="0" spcFirstLastPara="1" vertOverflow="ellipsis" vert="horz" wrap="square" anchor="ctr" anchorCtr="1"/>
        <a:lstStyle/>
        <a:p>
          <a:pPr>
            <a:defRPr sz="10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'[Real GDP.xlsx]Sheet2'!$C$3</c:f>
              <c:strCache>
                <c:ptCount val="1"/>
                <c:pt idx="0">
                  <c:v>GDP</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'[Real GDP.xlsx]Sheet2'!$A$4:$B$18</c:f>
              <c:multiLvlStrCache>
                <c:ptCount val="15"/>
                <c:lvl>
                  <c:pt idx="0">
                    <c:v>Q3 FY23</c:v>
                  </c:pt>
                  <c:pt idx="1">
                    <c:v>Q2 FY23</c:v>
                  </c:pt>
                  <c:pt idx="2">
                    <c:v>Q3 FY22</c:v>
                  </c:pt>
                  <c:pt idx="3">
                    <c:v>Q3 FY23</c:v>
                  </c:pt>
                  <c:pt idx="4">
                    <c:v>Q2 FY23</c:v>
                  </c:pt>
                  <c:pt idx="5">
                    <c:v>Q3 FY22</c:v>
                  </c:pt>
                  <c:pt idx="6">
                    <c:v>Q3 FY23</c:v>
                  </c:pt>
                  <c:pt idx="7">
                    <c:v>Q2 FY23</c:v>
                  </c:pt>
                  <c:pt idx="8">
                    <c:v>Q3 FY22</c:v>
                  </c:pt>
                  <c:pt idx="9">
                    <c:v>Q3 FY23</c:v>
                  </c:pt>
                  <c:pt idx="10">
                    <c:v>Q2 FY23</c:v>
                  </c:pt>
                  <c:pt idx="11">
                    <c:v>Q3 FY22</c:v>
                  </c:pt>
                  <c:pt idx="12">
                    <c:v>Q3 FY23</c:v>
                  </c:pt>
                  <c:pt idx="13">
                    <c:v>Q2 FY23</c:v>
                  </c:pt>
                  <c:pt idx="14">
                    <c:v>Q3 FY22</c:v>
                  </c:pt>
                </c:lvl>
                <c:lvl>
                  <c:pt idx="0">
                    <c:v>GDP</c:v>
                  </c:pt>
                  <c:pt idx="3">
                    <c:v>PFCE</c:v>
                  </c:pt>
                  <c:pt idx="6">
                    <c:v>GFCF</c:v>
                  </c:pt>
                  <c:pt idx="9">
                    <c:v>Exports</c:v>
                  </c:pt>
                  <c:pt idx="12">
                    <c:v>Imports</c:v>
                  </c:pt>
                </c:lvl>
              </c:multiLvlStrCache>
            </c:multiLvlStrRef>
          </c:cat>
          <c:val>
            <c:numRef>
              <c:f>'[Real GDP.xlsx]Sheet2'!$C$4:$C$18</c:f>
              <c:numCache>
                <c:formatCode>0.0%</c:formatCode>
                <c:ptCount val="15"/>
                <c:pt idx="0">
                  <c:v>4.3578829739065301E-2</c:v>
                </c:pt>
                <c:pt idx="1">
                  <c:v>6.2801320469248176E-2</c:v>
                </c:pt>
                <c:pt idx="2">
                  <c:v>5.1956404869424995E-2</c:v>
                </c:pt>
              </c:numCache>
            </c:numRef>
          </c:val>
          <c:extLst>
            <c:ext xmlns:c16="http://schemas.microsoft.com/office/drawing/2014/chart" uri="{C3380CC4-5D6E-409C-BE32-E72D297353CC}">
              <c16:uniqueId val="{00000000-33D6-4607-B3F7-CEC433BC1ADE}"/>
            </c:ext>
          </c:extLst>
        </c:ser>
        <c:ser>
          <c:idx val="1"/>
          <c:order val="1"/>
          <c:tx>
            <c:strRef>
              <c:f>'[Real GDP.xlsx]Sheet2'!$D$3</c:f>
              <c:strCache>
                <c:ptCount val="1"/>
                <c:pt idx="0">
                  <c:v>PFCE</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'[Real GDP.xlsx]Sheet2'!$A$4:$B$18</c:f>
              <c:multiLvlStrCache>
                <c:ptCount val="15"/>
                <c:lvl>
                  <c:pt idx="0">
                    <c:v>Q3 FY23</c:v>
                  </c:pt>
                  <c:pt idx="1">
                    <c:v>Q2 FY23</c:v>
                  </c:pt>
                  <c:pt idx="2">
                    <c:v>Q3 FY22</c:v>
                  </c:pt>
                  <c:pt idx="3">
                    <c:v>Q3 FY23</c:v>
                  </c:pt>
                  <c:pt idx="4">
                    <c:v>Q2 FY23</c:v>
                  </c:pt>
                  <c:pt idx="5">
                    <c:v>Q3 FY22</c:v>
                  </c:pt>
                  <c:pt idx="6">
                    <c:v>Q3 FY23</c:v>
                  </c:pt>
                  <c:pt idx="7">
                    <c:v>Q2 FY23</c:v>
                  </c:pt>
                  <c:pt idx="8">
                    <c:v>Q3 FY22</c:v>
                  </c:pt>
                  <c:pt idx="9">
                    <c:v>Q3 FY23</c:v>
                  </c:pt>
                  <c:pt idx="10">
                    <c:v>Q2 FY23</c:v>
                  </c:pt>
                  <c:pt idx="11">
                    <c:v>Q3 FY22</c:v>
                  </c:pt>
                  <c:pt idx="12">
                    <c:v>Q3 FY23</c:v>
                  </c:pt>
                  <c:pt idx="13">
                    <c:v>Q2 FY23</c:v>
                  </c:pt>
                  <c:pt idx="14">
                    <c:v>Q3 FY22</c:v>
                  </c:pt>
                </c:lvl>
                <c:lvl>
                  <c:pt idx="0">
                    <c:v>GDP</c:v>
                  </c:pt>
                  <c:pt idx="3">
                    <c:v>PFCE</c:v>
                  </c:pt>
                  <c:pt idx="6">
                    <c:v>GFCF</c:v>
                  </c:pt>
                  <c:pt idx="9">
                    <c:v>Exports</c:v>
                  </c:pt>
                  <c:pt idx="12">
                    <c:v>Imports</c:v>
                  </c:pt>
                </c:lvl>
              </c:multiLvlStrCache>
            </c:multiLvlStrRef>
          </c:cat>
          <c:val>
            <c:numRef>
              <c:f>'[Real GDP.xlsx]Sheet2'!$D$4:$D$18</c:f>
              <c:numCache>
                <c:formatCode>General</c:formatCode>
                <c:ptCount val="15"/>
                <c:pt idx="3" formatCode="0.0%">
                  <c:v>2.1046974782614993E-2</c:v>
                </c:pt>
                <c:pt idx="4" formatCode="0.0%">
                  <c:v>8.8279983912253834E-2</c:v>
                </c:pt>
                <c:pt idx="5" formatCode="0.0%">
                  <c:v>0.10838015688030619</c:v>
                </c:pt>
              </c:numCache>
            </c:numRef>
          </c:val>
          <c:extLst>
            <c:ext xmlns:c16="http://schemas.microsoft.com/office/drawing/2014/chart" uri="{C3380CC4-5D6E-409C-BE32-E72D297353CC}">
              <c16:uniqueId val="{00000001-33D6-4607-B3F7-CEC433BC1ADE}"/>
            </c:ext>
          </c:extLst>
        </c:ser>
        <c:ser>
          <c:idx val="2"/>
          <c:order val="2"/>
          <c:tx>
            <c:strRef>
              <c:f>'[Real GDP.xlsx]Sheet2'!$E$3</c:f>
              <c:strCache>
                <c:ptCount val="1"/>
                <c:pt idx="0">
                  <c:v>GFCF</c:v>
                </c:pt>
              </c:strCache>
            </c:strRef>
          </c:tx>
          <c:spPr>
            <a:solidFill>
              <a:srgbClr val="1E43FD"/>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'[Real GDP.xlsx]Sheet2'!$A$4:$B$18</c:f>
              <c:multiLvlStrCache>
                <c:ptCount val="15"/>
                <c:lvl>
                  <c:pt idx="0">
                    <c:v>Q3 FY23</c:v>
                  </c:pt>
                  <c:pt idx="1">
                    <c:v>Q2 FY23</c:v>
                  </c:pt>
                  <c:pt idx="2">
                    <c:v>Q3 FY22</c:v>
                  </c:pt>
                  <c:pt idx="3">
                    <c:v>Q3 FY23</c:v>
                  </c:pt>
                  <c:pt idx="4">
                    <c:v>Q2 FY23</c:v>
                  </c:pt>
                  <c:pt idx="5">
                    <c:v>Q3 FY22</c:v>
                  </c:pt>
                  <c:pt idx="6">
                    <c:v>Q3 FY23</c:v>
                  </c:pt>
                  <c:pt idx="7">
                    <c:v>Q2 FY23</c:v>
                  </c:pt>
                  <c:pt idx="8">
                    <c:v>Q3 FY22</c:v>
                  </c:pt>
                  <c:pt idx="9">
                    <c:v>Q3 FY23</c:v>
                  </c:pt>
                  <c:pt idx="10">
                    <c:v>Q2 FY23</c:v>
                  </c:pt>
                  <c:pt idx="11">
                    <c:v>Q3 FY22</c:v>
                  </c:pt>
                  <c:pt idx="12">
                    <c:v>Q3 FY23</c:v>
                  </c:pt>
                  <c:pt idx="13">
                    <c:v>Q2 FY23</c:v>
                  </c:pt>
                  <c:pt idx="14">
                    <c:v>Q3 FY22</c:v>
                  </c:pt>
                </c:lvl>
                <c:lvl>
                  <c:pt idx="0">
                    <c:v>GDP</c:v>
                  </c:pt>
                  <c:pt idx="3">
                    <c:v>PFCE</c:v>
                  </c:pt>
                  <c:pt idx="6">
                    <c:v>GFCF</c:v>
                  </c:pt>
                  <c:pt idx="9">
                    <c:v>Exports</c:v>
                  </c:pt>
                  <c:pt idx="12">
                    <c:v>Imports</c:v>
                  </c:pt>
                </c:lvl>
              </c:multiLvlStrCache>
            </c:multiLvlStrRef>
          </c:cat>
          <c:val>
            <c:numRef>
              <c:f>'[Real GDP.xlsx]Sheet2'!$E$4:$E$18</c:f>
              <c:numCache>
                <c:formatCode>General</c:formatCode>
                <c:ptCount val="15"/>
                <c:pt idx="6" formatCode="0.0%">
                  <c:v>8.2809846471316076E-2</c:v>
                </c:pt>
                <c:pt idx="7" formatCode="0.0%">
                  <c:v>9.7450443335380554E-2</c:v>
                </c:pt>
                <c:pt idx="8" formatCode="0.0%">
                  <c:v>1.2359847911018677E-2</c:v>
                </c:pt>
              </c:numCache>
            </c:numRef>
          </c:val>
          <c:extLst>
            <c:ext xmlns:c16="http://schemas.microsoft.com/office/drawing/2014/chart" uri="{C3380CC4-5D6E-409C-BE32-E72D297353CC}">
              <c16:uniqueId val="{00000002-33D6-4607-B3F7-CEC433BC1ADE}"/>
            </c:ext>
          </c:extLst>
        </c:ser>
        <c:ser>
          <c:idx val="3"/>
          <c:order val="3"/>
          <c:tx>
            <c:strRef>
              <c:f>'[Real GDP.xlsx]Sheet2'!$F$3</c:f>
              <c:strCache>
                <c:ptCount val="1"/>
                <c:pt idx="0">
                  <c:v>Exports</c:v>
                </c:pt>
              </c:strCache>
            </c:strRef>
          </c:tx>
          <c:spPr>
            <a:solidFill>
              <a:schemeClr val="accent4"/>
            </a:solidFill>
            <a:ln>
              <a:noFill/>
            </a:ln>
            <a:effectLst/>
          </c:spPr>
          <c:invertIfNegative val="0"/>
          <c:dLbls>
            <c:dLbl>
              <c:idx val="9"/>
              <c:layout>
                <c:manualLayout>
                  <c:x val="-8.3333333333333332E-3"/>
                  <c:y val="1.763888888888888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F40E-46E4-AAD9-4A06AB0F14FB}"/>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'[Real GDP.xlsx]Sheet2'!$A$4:$B$18</c:f>
              <c:multiLvlStrCache>
                <c:ptCount val="15"/>
                <c:lvl>
                  <c:pt idx="0">
                    <c:v>Q3 FY23</c:v>
                  </c:pt>
                  <c:pt idx="1">
                    <c:v>Q2 FY23</c:v>
                  </c:pt>
                  <c:pt idx="2">
                    <c:v>Q3 FY22</c:v>
                  </c:pt>
                  <c:pt idx="3">
                    <c:v>Q3 FY23</c:v>
                  </c:pt>
                  <c:pt idx="4">
                    <c:v>Q2 FY23</c:v>
                  </c:pt>
                  <c:pt idx="5">
                    <c:v>Q3 FY22</c:v>
                  </c:pt>
                  <c:pt idx="6">
                    <c:v>Q3 FY23</c:v>
                  </c:pt>
                  <c:pt idx="7">
                    <c:v>Q2 FY23</c:v>
                  </c:pt>
                  <c:pt idx="8">
                    <c:v>Q3 FY22</c:v>
                  </c:pt>
                  <c:pt idx="9">
                    <c:v>Q3 FY23</c:v>
                  </c:pt>
                  <c:pt idx="10">
                    <c:v>Q2 FY23</c:v>
                  </c:pt>
                  <c:pt idx="11">
                    <c:v>Q3 FY22</c:v>
                  </c:pt>
                  <c:pt idx="12">
                    <c:v>Q3 FY23</c:v>
                  </c:pt>
                  <c:pt idx="13">
                    <c:v>Q2 FY23</c:v>
                  </c:pt>
                  <c:pt idx="14">
                    <c:v>Q3 FY22</c:v>
                  </c:pt>
                </c:lvl>
                <c:lvl>
                  <c:pt idx="0">
                    <c:v>GDP</c:v>
                  </c:pt>
                  <c:pt idx="3">
                    <c:v>PFCE</c:v>
                  </c:pt>
                  <c:pt idx="6">
                    <c:v>GFCF</c:v>
                  </c:pt>
                  <c:pt idx="9">
                    <c:v>Exports</c:v>
                  </c:pt>
                  <c:pt idx="12">
                    <c:v>Imports</c:v>
                  </c:pt>
                </c:lvl>
              </c:multiLvlStrCache>
            </c:multiLvlStrRef>
          </c:cat>
          <c:val>
            <c:numRef>
              <c:f>'[Real GDP.xlsx]Sheet2'!$F$4:$F$18</c:f>
              <c:numCache>
                <c:formatCode>General</c:formatCode>
                <c:ptCount val="15"/>
                <c:pt idx="9" formatCode="0.0%">
                  <c:v>0.11348643819309683</c:v>
                </c:pt>
                <c:pt idx="10" formatCode="0.0%">
                  <c:v>0.12321385230336163</c:v>
                </c:pt>
                <c:pt idx="11" formatCode="0.0%">
                  <c:v>0.27781940739777389</c:v>
                </c:pt>
              </c:numCache>
            </c:numRef>
          </c:val>
          <c:extLst>
            <c:ext xmlns:c16="http://schemas.microsoft.com/office/drawing/2014/chart" uri="{C3380CC4-5D6E-409C-BE32-E72D297353CC}">
              <c16:uniqueId val="{00000003-33D6-4607-B3F7-CEC433BC1ADE}"/>
            </c:ext>
          </c:extLst>
        </c:ser>
        <c:ser>
          <c:idx val="4"/>
          <c:order val="4"/>
          <c:tx>
            <c:strRef>
              <c:f>'[Real GDP.xlsx]Sheet2'!$G$3</c:f>
              <c:strCache>
                <c:ptCount val="1"/>
                <c:pt idx="0">
                  <c:v>Imports</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'[Real GDP.xlsx]Sheet2'!$A$4:$B$18</c:f>
              <c:multiLvlStrCache>
                <c:ptCount val="15"/>
                <c:lvl>
                  <c:pt idx="0">
                    <c:v>Q3 FY23</c:v>
                  </c:pt>
                  <c:pt idx="1">
                    <c:v>Q2 FY23</c:v>
                  </c:pt>
                  <c:pt idx="2">
                    <c:v>Q3 FY22</c:v>
                  </c:pt>
                  <c:pt idx="3">
                    <c:v>Q3 FY23</c:v>
                  </c:pt>
                  <c:pt idx="4">
                    <c:v>Q2 FY23</c:v>
                  </c:pt>
                  <c:pt idx="5">
                    <c:v>Q3 FY22</c:v>
                  </c:pt>
                  <c:pt idx="6">
                    <c:v>Q3 FY23</c:v>
                  </c:pt>
                  <c:pt idx="7">
                    <c:v>Q2 FY23</c:v>
                  </c:pt>
                  <c:pt idx="8">
                    <c:v>Q3 FY22</c:v>
                  </c:pt>
                  <c:pt idx="9">
                    <c:v>Q3 FY23</c:v>
                  </c:pt>
                  <c:pt idx="10">
                    <c:v>Q2 FY23</c:v>
                  </c:pt>
                  <c:pt idx="11">
                    <c:v>Q3 FY22</c:v>
                  </c:pt>
                  <c:pt idx="12">
                    <c:v>Q3 FY23</c:v>
                  </c:pt>
                  <c:pt idx="13">
                    <c:v>Q2 FY23</c:v>
                  </c:pt>
                  <c:pt idx="14">
                    <c:v>Q3 FY22</c:v>
                  </c:pt>
                </c:lvl>
                <c:lvl>
                  <c:pt idx="0">
                    <c:v>GDP</c:v>
                  </c:pt>
                  <c:pt idx="3">
                    <c:v>PFCE</c:v>
                  </c:pt>
                  <c:pt idx="6">
                    <c:v>GFCF</c:v>
                  </c:pt>
                  <c:pt idx="9">
                    <c:v>Exports</c:v>
                  </c:pt>
                  <c:pt idx="12">
                    <c:v>Imports</c:v>
                  </c:pt>
                </c:lvl>
              </c:multiLvlStrCache>
            </c:multiLvlStrRef>
          </c:cat>
          <c:val>
            <c:numRef>
              <c:f>'[Real GDP.xlsx]Sheet2'!$G$4:$G$18</c:f>
              <c:numCache>
                <c:formatCode>General</c:formatCode>
                <c:ptCount val="15"/>
                <c:pt idx="12" formatCode="0.0%">
                  <c:v>0.10898985831841665</c:v>
                </c:pt>
                <c:pt idx="13" formatCode="0.0%">
                  <c:v>0.25904989511690679</c:v>
                </c:pt>
                <c:pt idx="14" formatCode="0.0%">
                  <c:v>0.19660579744592252</c:v>
                </c:pt>
              </c:numCache>
            </c:numRef>
          </c:val>
          <c:extLst>
            <c:ext xmlns:c16="http://schemas.microsoft.com/office/drawing/2014/chart" uri="{C3380CC4-5D6E-409C-BE32-E72D297353CC}">
              <c16:uniqueId val="{00000004-33D6-4607-B3F7-CEC433BC1ADE}"/>
            </c:ext>
          </c:extLst>
        </c:ser>
        <c:dLbls>
          <c:showLegendKey val="0"/>
          <c:showVal val="0"/>
          <c:showCatName val="0"/>
          <c:showSerName val="0"/>
          <c:showPercent val="0"/>
          <c:showBubbleSize val="0"/>
        </c:dLbls>
        <c:gapWidth val="99"/>
        <c:overlap val="78"/>
        <c:axId val="312875535"/>
        <c:axId val="312874703"/>
      </c:barChart>
      <c:catAx>
        <c:axId val="31287553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12874703"/>
        <c:crosses val="autoZero"/>
        <c:auto val="1"/>
        <c:lblAlgn val="ctr"/>
        <c:lblOffset val="100"/>
        <c:noMultiLvlLbl val="0"/>
      </c:catAx>
      <c:valAx>
        <c:axId val="312874703"/>
        <c:scaling>
          <c:orientation val="minMax"/>
        </c:scaling>
        <c:delete val="0"/>
        <c:axPos val="l"/>
        <c:title>
          <c:tx>
            <c:rich>
              <a:bodyPr rot="-54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r>
                  <a:rPr lang="en-US" sz="900"/>
                  <a:t>YoY%</a:t>
                </a:r>
              </a:p>
            </c:rich>
          </c:tx>
          <c:layout>
            <c:manualLayout>
              <c:xMode val="edge"/>
              <c:yMode val="edge"/>
              <c:x val="1.6666666666666666E-2"/>
              <c:y val="0.36592191601049873"/>
            </c:manualLayout>
          </c:layout>
          <c:overlay val="0"/>
          <c:spPr>
            <a:noFill/>
            <a:ln>
              <a:noFill/>
            </a:ln>
            <a:effectLst/>
          </c:spPr>
          <c:txPr>
            <a:bodyPr rot="-54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 b="0" i="0" u="none" strike="noStrike" kern="1200" baseline="0">
                <a:solidFill>
                  <a:schemeClr val="bg1"/>
                </a:solidFill>
                <a:latin typeface="+mn-lt"/>
                <a:ea typeface="+mn-ea"/>
                <a:cs typeface="+mn-cs"/>
              </a:defRPr>
            </a:pPr>
            <a:endParaRPr lang="en-US"/>
          </a:p>
        </c:txPr>
        <c:crossAx val="31287553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bg2"/>
      </a:solid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000" b="1" i="0" u="none" strike="noStrike" kern="1200" spc="0" baseline="0">
                <a:solidFill>
                  <a:schemeClr val="tx1">
                    <a:lumMod val="65000"/>
                    <a:lumOff val="35000"/>
                  </a:schemeClr>
                </a:solidFill>
                <a:latin typeface="+mn-lt"/>
                <a:ea typeface="+mn-ea"/>
                <a:cs typeface="+mn-cs"/>
              </a:defRPr>
            </a:pPr>
            <a:r>
              <a:rPr lang="en-US" sz="1000" b="1"/>
              <a:t>Credit</a:t>
            </a:r>
            <a:r>
              <a:rPr lang="en-US" sz="1000" b="1" baseline="0"/>
              <a:t> Outstanding by SCBs</a:t>
            </a:r>
            <a:endParaRPr lang="en-US" sz="1000" b="1"/>
          </a:p>
        </c:rich>
      </c:tx>
      <c:overlay val="0"/>
      <c:spPr>
        <a:noFill/>
        <a:ln>
          <a:noFill/>
        </a:ln>
        <a:effectLst/>
      </c:spPr>
      <c:txPr>
        <a:bodyPr rot="0" spcFirstLastPara="1" vertOverflow="ellipsis" vert="horz" wrap="square" anchor="ctr" anchorCtr="1"/>
        <a:lstStyle/>
        <a:p>
          <a:pPr>
            <a:defRPr sz="10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5894225721784777"/>
          <c:y val="0.14201527777777775"/>
          <c:w val="0.81050218722659673"/>
          <c:h val="0.58183402777777782"/>
        </c:manualLayout>
      </c:layout>
      <c:lineChart>
        <c:grouping val="standard"/>
        <c:varyColors val="0"/>
        <c:ser>
          <c:idx val="0"/>
          <c:order val="0"/>
          <c:tx>
            <c:strRef>
              <c:f>'[SCB Credit os.xlsx]Sheet1'!$L$1</c:f>
              <c:strCache>
                <c:ptCount val="1"/>
                <c:pt idx="0">
                  <c:v>Non-Food Credit</c:v>
                </c:pt>
              </c:strCache>
            </c:strRef>
          </c:tx>
          <c:spPr>
            <a:ln w="28575" cap="rnd">
              <a:solidFill>
                <a:schemeClr val="accent1"/>
              </a:solidFill>
              <a:round/>
            </a:ln>
            <a:effectLst/>
          </c:spPr>
          <c:marker>
            <c:symbol val="none"/>
          </c:marker>
          <c:dLbls>
            <c:dLbl>
              <c:idx val="0"/>
              <c:layout>
                <c:manualLayout>
                  <c:x val="-3.3333333333333333E-2"/>
                  <c:y val="-3.240740740740740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5A82-4D0F-AEE4-FBB1137258D1}"/>
                </c:ext>
              </c:extLst>
            </c:dLbl>
            <c:dLbl>
              <c:idx val="12"/>
              <c:layout>
                <c:manualLayout>
                  <c:x val="-1.1111111111111212E-2"/>
                  <c:y val="-3.703703703703703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5A82-4D0F-AEE4-FBB1137258D1}"/>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'[SCB Credit os.xlsx]Sheet1'!$J$2:$J$14</c:f>
              <c:numCache>
                <c:formatCode>mmm\-yy</c:formatCode>
                <c:ptCount val="13"/>
                <c:pt idx="0">
                  <c:v>44562</c:v>
                </c:pt>
                <c:pt idx="1">
                  <c:v>44593</c:v>
                </c:pt>
                <c:pt idx="2">
                  <c:v>44621</c:v>
                </c:pt>
                <c:pt idx="3">
                  <c:v>44652</c:v>
                </c:pt>
                <c:pt idx="4">
                  <c:v>44682</c:v>
                </c:pt>
                <c:pt idx="5">
                  <c:v>44713</c:v>
                </c:pt>
                <c:pt idx="6">
                  <c:v>44743</c:v>
                </c:pt>
                <c:pt idx="7">
                  <c:v>44774</c:v>
                </c:pt>
                <c:pt idx="8">
                  <c:v>44805</c:v>
                </c:pt>
                <c:pt idx="9">
                  <c:v>44835</c:v>
                </c:pt>
                <c:pt idx="10">
                  <c:v>44866</c:v>
                </c:pt>
                <c:pt idx="11">
                  <c:v>44896</c:v>
                </c:pt>
                <c:pt idx="12">
                  <c:v>44927</c:v>
                </c:pt>
              </c:numCache>
            </c:numRef>
          </c:cat>
          <c:val>
            <c:numRef>
              <c:f>'[SCB Credit os.xlsx]Sheet1'!$L$2:$L$14</c:f>
              <c:numCache>
                <c:formatCode>0.0%</c:formatCode>
                <c:ptCount val="13"/>
                <c:pt idx="0">
                  <c:v>7.2522374965839229E-2</c:v>
                </c:pt>
                <c:pt idx="1">
                  <c:v>8.1868529499141085E-2</c:v>
                </c:pt>
                <c:pt idx="2">
                  <c:v>8.7070768819883251E-2</c:v>
                </c:pt>
                <c:pt idx="3">
                  <c:v>0.10290846229967747</c:v>
                </c:pt>
                <c:pt idx="4">
                  <c:v>0.11585120506548763</c:v>
                </c:pt>
                <c:pt idx="5">
                  <c:v>0.12569622894031313</c:v>
                </c:pt>
                <c:pt idx="6">
                  <c:v>0.1388261586478001</c:v>
                </c:pt>
                <c:pt idx="7">
                  <c:v>0.14794776164609949</c:v>
                </c:pt>
                <c:pt idx="8">
                  <c:v>0.15729181333064779</c:v>
                </c:pt>
                <c:pt idx="9">
                  <c:v>0.17091713635329769</c:v>
                </c:pt>
                <c:pt idx="10">
                  <c:v>0.16388379295854064</c:v>
                </c:pt>
                <c:pt idx="11">
                  <c:v>0.15287133265964481</c:v>
                </c:pt>
                <c:pt idx="12">
                  <c:v>0.16729415501833844</c:v>
                </c:pt>
              </c:numCache>
            </c:numRef>
          </c:val>
          <c:smooth val="0"/>
          <c:extLst>
            <c:ext xmlns:c16="http://schemas.microsoft.com/office/drawing/2014/chart" uri="{C3380CC4-5D6E-409C-BE32-E72D297353CC}">
              <c16:uniqueId val="{00000002-5A82-4D0F-AEE4-FBB1137258D1}"/>
            </c:ext>
          </c:extLst>
        </c:ser>
        <c:ser>
          <c:idx val="1"/>
          <c:order val="1"/>
          <c:tx>
            <c:strRef>
              <c:f>'[SCB Credit os.xlsx]Sheet1'!$M$1</c:f>
              <c:strCache>
                <c:ptCount val="1"/>
                <c:pt idx="0">
                  <c:v>Retail Credit</c:v>
                </c:pt>
              </c:strCache>
            </c:strRef>
          </c:tx>
          <c:spPr>
            <a:ln w="28575" cap="rnd">
              <a:solidFill>
                <a:schemeClr val="accent2"/>
              </a:solidFill>
              <a:round/>
            </a:ln>
            <a:effectLst/>
          </c:spPr>
          <c:marker>
            <c:symbol val="none"/>
          </c:marker>
          <c:dLbls>
            <c:dLbl>
              <c:idx val="0"/>
              <c:layout>
                <c:manualLayout>
                  <c:x val="-3.6111111111111108E-2"/>
                  <c:y val="-3.240740740740740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5A82-4D0F-AEE4-FBB1137258D1}"/>
                </c:ext>
              </c:extLst>
            </c:dLbl>
            <c:dLbl>
              <c:idx val="12"/>
              <c:layout>
                <c:manualLayout>
                  <c:x val="-1.1111111111111212E-2"/>
                  <c:y val="-5.092592592592590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5A82-4D0F-AEE4-FBB1137258D1}"/>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'[SCB Credit os.xlsx]Sheet1'!$J$2:$J$14</c:f>
              <c:numCache>
                <c:formatCode>mmm\-yy</c:formatCode>
                <c:ptCount val="13"/>
                <c:pt idx="0">
                  <c:v>44562</c:v>
                </c:pt>
                <c:pt idx="1">
                  <c:v>44593</c:v>
                </c:pt>
                <c:pt idx="2">
                  <c:v>44621</c:v>
                </c:pt>
                <c:pt idx="3">
                  <c:v>44652</c:v>
                </c:pt>
                <c:pt idx="4">
                  <c:v>44682</c:v>
                </c:pt>
                <c:pt idx="5">
                  <c:v>44713</c:v>
                </c:pt>
                <c:pt idx="6">
                  <c:v>44743</c:v>
                </c:pt>
                <c:pt idx="7">
                  <c:v>44774</c:v>
                </c:pt>
                <c:pt idx="8">
                  <c:v>44805</c:v>
                </c:pt>
                <c:pt idx="9">
                  <c:v>44835</c:v>
                </c:pt>
                <c:pt idx="10">
                  <c:v>44866</c:v>
                </c:pt>
                <c:pt idx="11">
                  <c:v>44896</c:v>
                </c:pt>
                <c:pt idx="12">
                  <c:v>44927</c:v>
                </c:pt>
              </c:numCache>
            </c:numRef>
          </c:cat>
          <c:val>
            <c:numRef>
              <c:f>'[SCB Credit os.xlsx]Sheet1'!$M$2:$M$14</c:f>
              <c:numCache>
                <c:formatCode>0.0%</c:formatCode>
                <c:ptCount val="13"/>
                <c:pt idx="0">
                  <c:v>0.12838107716760513</c:v>
                </c:pt>
                <c:pt idx="1">
                  <c:v>0.12641950607572203</c:v>
                </c:pt>
                <c:pt idx="2">
                  <c:v>0.12561216967059474</c:v>
                </c:pt>
                <c:pt idx="3">
                  <c:v>0.14425937995512575</c:v>
                </c:pt>
                <c:pt idx="4">
                  <c:v>0.16292365898584862</c:v>
                </c:pt>
                <c:pt idx="5">
                  <c:v>0.18060022795920189</c:v>
                </c:pt>
                <c:pt idx="6">
                  <c:v>0.18677837013778179</c:v>
                </c:pt>
                <c:pt idx="7">
                  <c:v>0.19382207452937916</c:v>
                </c:pt>
                <c:pt idx="8">
                  <c:v>0.19446786443528682</c:v>
                </c:pt>
                <c:pt idx="9">
                  <c:v>0.20050353978465452</c:v>
                </c:pt>
                <c:pt idx="10">
                  <c:v>0.19581732351537728</c:v>
                </c:pt>
                <c:pt idx="11">
                  <c:v>0.19986903553938851</c:v>
                </c:pt>
                <c:pt idx="12">
                  <c:v>0.20425407768939946</c:v>
                </c:pt>
              </c:numCache>
            </c:numRef>
          </c:val>
          <c:smooth val="0"/>
          <c:extLst>
            <c:ext xmlns:c16="http://schemas.microsoft.com/office/drawing/2014/chart" uri="{C3380CC4-5D6E-409C-BE32-E72D297353CC}">
              <c16:uniqueId val="{00000005-5A82-4D0F-AEE4-FBB1137258D1}"/>
            </c:ext>
          </c:extLst>
        </c:ser>
        <c:dLbls>
          <c:showLegendKey val="0"/>
          <c:showVal val="0"/>
          <c:showCatName val="0"/>
          <c:showSerName val="0"/>
          <c:showPercent val="0"/>
          <c:showBubbleSize val="0"/>
        </c:dLbls>
        <c:smooth val="0"/>
        <c:axId val="346943743"/>
        <c:axId val="347271807"/>
      </c:lineChart>
      <c:dateAx>
        <c:axId val="346943743"/>
        <c:scaling>
          <c:orientation val="minMax"/>
        </c:scaling>
        <c:delete val="0"/>
        <c:axPos val="b"/>
        <c:numFmt formatCode="mmm\-yy"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47271807"/>
        <c:crosses val="autoZero"/>
        <c:auto val="1"/>
        <c:lblOffset val="100"/>
        <c:baseTimeUnit val="months"/>
      </c:dateAx>
      <c:valAx>
        <c:axId val="347271807"/>
        <c:scaling>
          <c:orientation val="minMax"/>
        </c:scaling>
        <c:delete val="0"/>
        <c:axPos val="l"/>
        <c:title>
          <c:tx>
            <c:rich>
              <a:bodyPr rot="-54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r>
                  <a:rPr lang="en-US" sz="900"/>
                  <a:t>YoY%</a:t>
                </a:r>
              </a:p>
            </c:rich>
          </c:tx>
          <c:overlay val="0"/>
          <c:spPr>
            <a:noFill/>
            <a:ln>
              <a:noFill/>
            </a:ln>
            <a:effectLst/>
          </c:spPr>
          <c:txPr>
            <a:bodyPr rot="-54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 b="0" i="0" u="none" strike="noStrike" kern="1200" baseline="0">
                <a:solidFill>
                  <a:schemeClr val="bg1"/>
                </a:solidFill>
                <a:latin typeface="+mn-lt"/>
                <a:ea typeface="+mn-ea"/>
                <a:cs typeface="+mn-cs"/>
              </a:defRPr>
            </a:pPr>
            <a:endParaRPr lang="en-US"/>
          </a:p>
        </c:txPr>
        <c:crossAx val="346943743"/>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bg2"/>
      </a:solid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000" b="1" i="0" u="none" strike="noStrike" kern="1200" spc="0" baseline="0">
                <a:solidFill>
                  <a:schemeClr val="tx1">
                    <a:lumMod val="65000"/>
                    <a:lumOff val="35000"/>
                  </a:schemeClr>
                </a:solidFill>
                <a:latin typeface="+mn-lt"/>
                <a:ea typeface="+mn-ea"/>
                <a:cs typeface="+mn-cs"/>
              </a:defRPr>
            </a:pPr>
            <a:r>
              <a:rPr lang="en-US" sz="1000" b="1"/>
              <a:t>Wholesale Price Index</a:t>
            </a:r>
          </a:p>
        </c:rich>
      </c:tx>
      <c:overlay val="0"/>
      <c:spPr>
        <a:noFill/>
        <a:ln>
          <a:noFill/>
        </a:ln>
        <a:effectLst/>
      </c:spPr>
      <c:txPr>
        <a:bodyPr rot="0" spcFirstLastPara="1" vertOverflow="ellipsis" vert="horz" wrap="square" anchor="ctr" anchorCtr="1"/>
        <a:lstStyle/>
        <a:p>
          <a:pPr>
            <a:defRPr sz="10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'[WPI-CEIC.xlsx]Chart'!$D$3</c:f>
              <c:strCache>
                <c:ptCount val="1"/>
                <c:pt idx="0">
                  <c:v>WPI</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'[WPI-CEIC.xlsx]Chart'!$B$4:$C$12</c:f>
              <c:multiLvlStrCache>
                <c:ptCount val="9"/>
                <c:lvl>
                  <c:pt idx="0">
                    <c:v>Feb-23</c:v>
                  </c:pt>
                  <c:pt idx="1">
                    <c:v>Jan-23</c:v>
                  </c:pt>
                  <c:pt idx="2">
                    <c:v>Feb-22</c:v>
                  </c:pt>
                  <c:pt idx="3">
                    <c:v>Feb-23</c:v>
                  </c:pt>
                  <c:pt idx="4">
                    <c:v>Jan-23</c:v>
                  </c:pt>
                  <c:pt idx="5">
                    <c:v>Feb-22</c:v>
                  </c:pt>
                  <c:pt idx="6">
                    <c:v>Feb-23</c:v>
                  </c:pt>
                  <c:pt idx="7">
                    <c:v>Jan-23</c:v>
                  </c:pt>
                  <c:pt idx="8">
                    <c:v>Feb-22</c:v>
                  </c:pt>
                </c:lvl>
                <c:lvl>
                  <c:pt idx="0">
                    <c:v>WPI</c:v>
                  </c:pt>
                  <c:pt idx="3">
                    <c:v>WPI Food</c:v>
                  </c:pt>
                  <c:pt idx="6">
                    <c:v>WPI Non Food Mfg.</c:v>
                  </c:pt>
                </c:lvl>
              </c:multiLvlStrCache>
            </c:multiLvlStrRef>
          </c:cat>
          <c:val>
            <c:numRef>
              <c:f>'[WPI-CEIC.xlsx]Chart'!$D$4:$D$12</c:f>
              <c:numCache>
                <c:formatCode>0.0%</c:formatCode>
                <c:ptCount val="9"/>
                <c:pt idx="0">
                  <c:v>3.8540949759119023E-2</c:v>
                </c:pt>
                <c:pt idx="1">
                  <c:v>4.7287899860917817E-2</c:v>
                </c:pt>
                <c:pt idx="2">
                  <c:v>0.13427010148321639</c:v>
                </c:pt>
              </c:numCache>
            </c:numRef>
          </c:val>
          <c:extLst>
            <c:ext xmlns:c16="http://schemas.microsoft.com/office/drawing/2014/chart" uri="{C3380CC4-5D6E-409C-BE32-E72D297353CC}">
              <c16:uniqueId val="{00000000-AC76-4E73-94C0-F869455029B4}"/>
            </c:ext>
          </c:extLst>
        </c:ser>
        <c:ser>
          <c:idx val="1"/>
          <c:order val="1"/>
          <c:tx>
            <c:strRef>
              <c:f>'[WPI-CEIC.xlsx]Chart'!$E$3</c:f>
              <c:strCache>
                <c:ptCount val="1"/>
                <c:pt idx="0">
                  <c:v>WPI Food</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'[WPI-CEIC.xlsx]Chart'!$B$4:$C$12</c:f>
              <c:multiLvlStrCache>
                <c:ptCount val="9"/>
                <c:lvl>
                  <c:pt idx="0">
                    <c:v>Feb-23</c:v>
                  </c:pt>
                  <c:pt idx="1">
                    <c:v>Jan-23</c:v>
                  </c:pt>
                  <c:pt idx="2">
                    <c:v>Feb-22</c:v>
                  </c:pt>
                  <c:pt idx="3">
                    <c:v>Feb-23</c:v>
                  </c:pt>
                  <c:pt idx="4">
                    <c:v>Jan-23</c:v>
                  </c:pt>
                  <c:pt idx="5">
                    <c:v>Feb-22</c:v>
                  </c:pt>
                  <c:pt idx="6">
                    <c:v>Feb-23</c:v>
                  </c:pt>
                  <c:pt idx="7">
                    <c:v>Jan-23</c:v>
                  </c:pt>
                  <c:pt idx="8">
                    <c:v>Feb-22</c:v>
                  </c:pt>
                </c:lvl>
                <c:lvl>
                  <c:pt idx="0">
                    <c:v>WPI</c:v>
                  </c:pt>
                  <c:pt idx="3">
                    <c:v>WPI Food</c:v>
                  </c:pt>
                  <c:pt idx="6">
                    <c:v>WPI Non Food Mfg.</c:v>
                  </c:pt>
                </c:lvl>
              </c:multiLvlStrCache>
            </c:multiLvlStrRef>
          </c:cat>
          <c:val>
            <c:numRef>
              <c:f>'[WPI-CEIC.xlsx]Chart'!$E$4:$E$12</c:f>
              <c:numCache>
                <c:formatCode>General</c:formatCode>
                <c:ptCount val="9"/>
                <c:pt idx="3" formatCode="0.0%">
                  <c:v>2.7594481103779381E-2</c:v>
                </c:pt>
                <c:pt idx="4" formatCode="0.0%">
                  <c:v>2.9464822609741294E-2</c:v>
                </c:pt>
                <c:pt idx="5" formatCode="0.0%">
                  <c:v>9.5520421607378128E-2</c:v>
                </c:pt>
              </c:numCache>
            </c:numRef>
          </c:val>
          <c:extLst>
            <c:ext xmlns:c16="http://schemas.microsoft.com/office/drawing/2014/chart" uri="{C3380CC4-5D6E-409C-BE32-E72D297353CC}">
              <c16:uniqueId val="{00000001-AC76-4E73-94C0-F869455029B4}"/>
            </c:ext>
          </c:extLst>
        </c:ser>
        <c:ser>
          <c:idx val="2"/>
          <c:order val="2"/>
          <c:tx>
            <c:strRef>
              <c:f>'[WPI-CEIC.xlsx]Chart'!$F$3</c:f>
              <c:strCache>
                <c:ptCount val="1"/>
                <c:pt idx="0">
                  <c:v>WPI Non Food Mfg.</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'[WPI-CEIC.xlsx]Chart'!$B$4:$C$12</c:f>
              <c:multiLvlStrCache>
                <c:ptCount val="9"/>
                <c:lvl>
                  <c:pt idx="0">
                    <c:v>Feb-23</c:v>
                  </c:pt>
                  <c:pt idx="1">
                    <c:v>Jan-23</c:v>
                  </c:pt>
                  <c:pt idx="2">
                    <c:v>Feb-22</c:v>
                  </c:pt>
                  <c:pt idx="3">
                    <c:v>Feb-23</c:v>
                  </c:pt>
                  <c:pt idx="4">
                    <c:v>Jan-23</c:v>
                  </c:pt>
                  <c:pt idx="5">
                    <c:v>Feb-22</c:v>
                  </c:pt>
                  <c:pt idx="6">
                    <c:v>Feb-23</c:v>
                  </c:pt>
                  <c:pt idx="7">
                    <c:v>Jan-23</c:v>
                  </c:pt>
                  <c:pt idx="8">
                    <c:v>Feb-22</c:v>
                  </c:pt>
                </c:lvl>
                <c:lvl>
                  <c:pt idx="0">
                    <c:v>WPI</c:v>
                  </c:pt>
                  <c:pt idx="3">
                    <c:v>WPI Food</c:v>
                  </c:pt>
                  <c:pt idx="6">
                    <c:v>WPI Non Food Mfg.</c:v>
                  </c:pt>
                </c:lvl>
              </c:multiLvlStrCache>
            </c:multiLvlStrRef>
          </c:cat>
          <c:val>
            <c:numRef>
              <c:f>'[WPI-CEIC.xlsx]Chart'!$F$4:$F$12</c:f>
              <c:numCache>
                <c:formatCode>General</c:formatCode>
                <c:ptCount val="9"/>
                <c:pt idx="6" formatCode="0.0%">
                  <c:v>2.14204641503054E-2</c:v>
                </c:pt>
                <c:pt idx="7" formatCode="0.0%">
                  <c:v>2.8015081916015282E-2</c:v>
                </c:pt>
                <c:pt idx="8" formatCode="0.0%">
                  <c:v>0.10387890894356333</c:v>
                </c:pt>
              </c:numCache>
            </c:numRef>
          </c:val>
          <c:extLst>
            <c:ext xmlns:c16="http://schemas.microsoft.com/office/drawing/2014/chart" uri="{C3380CC4-5D6E-409C-BE32-E72D297353CC}">
              <c16:uniqueId val="{00000002-AC76-4E73-94C0-F869455029B4}"/>
            </c:ext>
          </c:extLst>
        </c:ser>
        <c:dLbls>
          <c:showLegendKey val="0"/>
          <c:showVal val="0"/>
          <c:showCatName val="0"/>
          <c:showSerName val="0"/>
          <c:showPercent val="0"/>
          <c:showBubbleSize val="0"/>
        </c:dLbls>
        <c:gapWidth val="139"/>
        <c:overlap val="91"/>
        <c:axId val="908143552"/>
        <c:axId val="551258560"/>
      </c:barChart>
      <c:catAx>
        <c:axId val="9081435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51258560"/>
        <c:crosses val="autoZero"/>
        <c:auto val="1"/>
        <c:lblAlgn val="ctr"/>
        <c:lblOffset val="100"/>
        <c:noMultiLvlLbl val="0"/>
      </c:catAx>
      <c:valAx>
        <c:axId val="551258560"/>
        <c:scaling>
          <c:orientation val="minMax"/>
        </c:scaling>
        <c:delete val="0"/>
        <c:axPos val="l"/>
        <c:title>
          <c:tx>
            <c:rich>
              <a:bodyPr rot="-54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r>
                  <a:rPr lang="en-US" sz="900"/>
                  <a:t>YoY%</a:t>
                </a:r>
              </a:p>
            </c:rich>
          </c:tx>
          <c:overlay val="0"/>
          <c:spPr>
            <a:noFill/>
            <a:ln>
              <a:noFill/>
            </a:ln>
            <a:effectLst/>
          </c:spPr>
          <c:txPr>
            <a:bodyPr rot="-54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 b="0" i="0" u="none" strike="noStrike" kern="1200" baseline="0">
                <a:solidFill>
                  <a:schemeClr val="bg1"/>
                </a:solidFill>
                <a:latin typeface="+mn-lt"/>
                <a:ea typeface="+mn-ea"/>
                <a:cs typeface="+mn-cs"/>
              </a:defRPr>
            </a:pPr>
            <a:endParaRPr lang="en-US"/>
          </a:p>
        </c:txPr>
        <c:crossAx val="90814355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bg2"/>
      </a:solid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000" b="1" i="0" u="none" strike="noStrike" kern="1200" spc="0" baseline="0">
                <a:solidFill>
                  <a:schemeClr val="tx1">
                    <a:lumMod val="65000"/>
                    <a:lumOff val="35000"/>
                  </a:schemeClr>
                </a:solidFill>
                <a:latin typeface="+mn-lt"/>
                <a:ea typeface="+mn-ea"/>
                <a:cs typeface="+mn-cs"/>
              </a:defRPr>
            </a:pPr>
            <a:r>
              <a:rPr lang="en-US" sz="1000" b="1" dirty="0"/>
              <a:t>Daily Net</a:t>
            </a:r>
            <a:r>
              <a:rPr lang="en-US" sz="1000" b="1" baseline="0" dirty="0"/>
              <a:t> LAF</a:t>
            </a:r>
            <a:endParaRPr lang="en-US" sz="1000" b="1" dirty="0"/>
          </a:p>
        </c:rich>
      </c:tx>
      <c:overlay val="0"/>
      <c:spPr>
        <a:noFill/>
        <a:ln>
          <a:noFill/>
        </a:ln>
        <a:effectLst/>
      </c:spPr>
      <c:txPr>
        <a:bodyPr rot="0" spcFirstLastPara="1" vertOverflow="ellipsis" vert="horz" wrap="square" anchor="ctr" anchorCtr="1"/>
        <a:lstStyle/>
        <a:p>
          <a:pPr>
            <a:defRPr sz="10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areaChart>
        <c:grouping val="standard"/>
        <c:varyColors val="0"/>
        <c:ser>
          <c:idx val="0"/>
          <c:order val="0"/>
          <c:spPr>
            <a:solidFill>
              <a:srgbClr val="002060"/>
            </a:solidFill>
            <a:ln>
              <a:noFill/>
            </a:ln>
            <a:effectLst/>
          </c:spPr>
          <c:cat>
            <c:numRef>
              <c:f>'My Series'!$A$1127:$A$1519</c:f>
              <c:numCache>
                <c:formatCode>mm/dd/yyyy</c:formatCode>
                <c:ptCount val="393"/>
                <c:pt idx="0">
                  <c:v>44593</c:v>
                </c:pt>
                <c:pt idx="1">
                  <c:v>44594</c:v>
                </c:pt>
                <c:pt idx="2">
                  <c:v>44595</c:v>
                </c:pt>
                <c:pt idx="3">
                  <c:v>44596</c:v>
                </c:pt>
                <c:pt idx="4">
                  <c:v>44597</c:v>
                </c:pt>
                <c:pt idx="5">
                  <c:v>44598</c:v>
                </c:pt>
                <c:pt idx="6">
                  <c:v>44599</c:v>
                </c:pt>
                <c:pt idx="7">
                  <c:v>44600</c:v>
                </c:pt>
                <c:pt idx="8">
                  <c:v>44601</c:v>
                </c:pt>
                <c:pt idx="9">
                  <c:v>44602</c:v>
                </c:pt>
                <c:pt idx="10">
                  <c:v>44603</c:v>
                </c:pt>
                <c:pt idx="11">
                  <c:v>44604</c:v>
                </c:pt>
                <c:pt idx="12">
                  <c:v>44605</c:v>
                </c:pt>
                <c:pt idx="13">
                  <c:v>44606</c:v>
                </c:pt>
                <c:pt idx="14">
                  <c:v>44607</c:v>
                </c:pt>
                <c:pt idx="15">
                  <c:v>44608</c:v>
                </c:pt>
                <c:pt idx="16">
                  <c:v>44609</c:v>
                </c:pt>
                <c:pt idx="17">
                  <c:v>44610</c:v>
                </c:pt>
                <c:pt idx="18">
                  <c:v>44611</c:v>
                </c:pt>
                <c:pt idx="19">
                  <c:v>44612</c:v>
                </c:pt>
                <c:pt idx="20">
                  <c:v>44613</c:v>
                </c:pt>
                <c:pt idx="21">
                  <c:v>44614</c:v>
                </c:pt>
                <c:pt idx="22">
                  <c:v>44615</c:v>
                </c:pt>
                <c:pt idx="23">
                  <c:v>44616</c:v>
                </c:pt>
                <c:pt idx="24">
                  <c:v>44617</c:v>
                </c:pt>
                <c:pt idx="25">
                  <c:v>44618</c:v>
                </c:pt>
                <c:pt idx="26">
                  <c:v>44619</c:v>
                </c:pt>
                <c:pt idx="27">
                  <c:v>44620</c:v>
                </c:pt>
                <c:pt idx="28">
                  <c:v>44621</c:v>
                </c:pt>
                <c:pt idx="29">
                  <c:v>44622</c:v>
                </c:pt>
                <c:pt idx="30">
                  <c:v>44623</c:v>
                </c:pt>
                <c:pt idx="31">
                  <c:v>44624</c:v>
                </c:pt>
                <c:pt idx="32">
                  <c:v>44625</c:v>
                </c:pt>
                <c:pt idx="33">
                  <c:v>44626</c:v>
                </c:pt>
                <c:pt idx="34">
                  <c:v>44627</c:v>
                </c:pt>
                <c:pt idx="35">
                  <c:v>44628</c:v>
                </c:pt>
                <c:pt idx="36">
                  <c:v>44629</c:v>
                </c:pt>
                <c:pt idx="37">
                  <c:v>44630</c:v>
                </c:pt>
                <c:pt idx="38">
                  <c:v>44631</c:v>
                </c:pt>
                <c:pt idx="39">
                  <c:v>44632</c:v>
                </c:pt>
                <c:pt idx="40">
                  <c:v>44633</c:v>
                </c:pt>
                <c:pt idx="41">
                  <c:v>44634</c:v>
                </c:pt>
                <c:pt idx="42">
                  <c:v>44635</c:v>
                </c:pt>
                <c:pt idx="43">
                  <c:v>44636</c:v>
                </c:pt>
                <c:pt idx="44">
                  <c:v>44637</c:v>
                </c:pt>
                <c:pt idx="45">
                  <c:v>44638</c:v>
                </c:pt>
                <c:pt idx="46">
                  <c:v>44639</c:v>
                </c:pt>
                <c:pt idx="47">
                  <c:v>44640</c:v>
                </c:pt>
                <c:pt idx="48">
                  <c:v>44641</c:v>
                </c:pt>
                <c:pt idx="49">
                  <c:v>44642</c:v>
                </c:pt>
                <c:pt idx="50">
                  <c:v>44643</c:v>
                </c:pt>
                <c:pt idx="51">
                  <c:v>44644</c:v>
                </c:pt>
                <c:pt idx="52">
                  <c:v>44645</c:v>
                </c:pt>
                <c:pt idx="53">
                  <c:v>44646</c:v>
                </c:pt>
                <c:pt idx="54">
                  <c:v>44647</c:v>
                </c:pt>
                <c:pt idx="55">
                  <c:v>44648</c:v>
                </c:pt>
                <c:pt idx="56">
                  <c:v>44649</c:v>
                </c:pt>
                <c:pt idx="57">
                  <c:v>44650</c:v>
                </c:pt>
                <c:pt idx="58">
                  <c:v>44651</c:v>
                </c:pt>
                <c:pt idx="59">
                  <c:v>44652</c:v>
                </c:pt>
                <c:pt idx="60">
                  <c:v>44653</c:v>
                </c:pt>
                <c:pt idx="61">
                  <c:v>44654</c:v>
                </c:pt>
                <c:pt idx="62">
                  <c:v>44655</c:v>
                </c:pt>
                <c:pt idx="63">
                  <c:v>44656</c:v>
                </c:pt>
                <c:pt idx="64">
                  <c:v>44657</c:v>
                </c:pt>
                <c:pt idx="65">
                  <c:v>44658</c:v>
                </c:pt>
                <c:pt idx="66">
                  <c:v>44659</c:v>
                </c:pt>
                <c:pt idx="67">
                  <c:v>44660</c:v>
                </c:pt>
                <c:pt idx="68">
                  <c:v>44661</c:v>
                </c:pt>
                <c:pt idx="69">
                  <c:v>44662</c:v>
                </c:pt>
                <c:pt idx="70">
                  <c:v>44663</c:v>
                </c:pt>
                <c:pt idx="71">
                  <c:v>44664</c:v>
                </c:pt>
                <c:pt idx="72">
                  <c:v>44665</c:v>
                </c:pt>
                <c:pt idx="73">
                  <c:v>44666</c:v>
                </c:pt>
                <c:pt idx="74">
                  <c:v>44667</c:v>
                </c:pt>
                <c:pt idx="75">
                  <c:v>44668</c:v>
                </c:pt>
                <c:pt idx="76">
                  <c:v>44669</c:v>
                </c:pt>
                <c:pt idx="77">
                  <c:v>44670</c:v>
                </c:pt>
                <c:pt idx="78">
                  <c:v>44671</c:v>
                </c:pt>
                <c:pt idx="79">
                  <c:v>44672</c:v>
                </c:pt>
                <c:pt idx="80">
                  <c:v>44673</c:v>
                </c:pt>
                <c:pt idx="81">
                  <c:v>44674</c:v>
                </c:pt>
                <c:pt idx="82">
                  <c:v>44675</c:v>
                </c:pt>
                <c:pt idx="83">
                  <c:v>44676</c:v>
                </c:pt>
                <c:pt idx="84">
                  <c:v>44677</c:v>
                </c:pt>
                <c:pt idx="85">
                  <c:v>44678</c:v>
                </c:pt>
                <c:pt idx="86">
                  <c:v>44679</c:v>
                </c:pt>
                <c:pt idx="87">
                  <c:v>44680</c:v>
                </c:pt>
                <c:pt idx="88">
                  <c:v>44681</c:v>
                </c:pt>
                <c:pt idx="89">
                  <c:v>44682</c:v>
                </c:pt>
                <c:pt idx="90">
                  <c:v>44683</c:v>
                </c:pt>
                <c:pt idx="91">
                  <c:v>44684</c:v>
                </c:pt>
                <c:pt idx="92">
                  <c:v>44685</c:v>
                </c:pt>
                <c:pt idx="93">
                  <c:v>44686</c:v>
                </c:pt>
                <c:pt idx="94">
                  <c:v>44687</c:v>
                </c:pt>
                <c:pt idx="95">
                  <c:v>44688</c:v>
                </c:pt>
                <c:pt idx="96">
                  <c:v>44689</c:v>
                </c:pt>
                <c:pt idx="97">
                  <c:v>44690</c:v>
                </c:pt>
                <c:pt idx="98">
                  <c:v>44691</c:v>
                </c:pt>
                <c:pt idx="99">
                  <c:v>44692</c:v>
                </c:pt>
                <c:pt idx="100">
                  <c:v>44693</c:v>
                </c:pt>
                <c:pt idx="101">
                  <c:v>44694</c:v>
                </c:pt>
                <c:pt idx="102">
                  <c:v>44695</c:v>
                </c:pt>
                <c:pt idx="103">
                  <c:v>44696</c:v>
                </c:pt>
                <c:pt idx="104">
                  <c:v>44697</c:v>
                </c:pt>
                <c:pt idx="105">
                  <c:v>44698</c:v>
                </c:pt>
                <c:pt idx="106">
                  <c:v>44699</c:v>
                </c:pt>
                <c:pt idx="107">
                  <c:v>44700</c:v>
                </c:pt>
                <c:pt idx="108">
                  <c:v>44701</c:v>
                </c:pt>
                <c:pt idx="109">
                  <c:v>44702</c:v>
                </c:pt>
                <c:pt idx="110">
                  <c:v>44703</c:v>
                </c:pt>
                <c:pt idx="111">
                  <c:v>44704</c:v>
                </c:pt>
                <c:pt idx="112">
                  <c:v>44705</c:v>
                </c:pt>
                <c:pt idx="113">
                  <c:v>44706</c:v>
                </c:pt>
                <c:pt idx="114">
                  <c:v>44707</c:v>
                </c:pt>
                <c:pt idx="115">
                  <c:v>44708</c:v>
                </c:pt>
                <c:pt idx="116">
                  <c:v>44709</c:v>
                </c:pt>
                <c:pt idx="117">
                  <c:v>44710</c:v>
                </c:pt>
                <c:pt idx="118">
                  <c:v>44711</c:v>
                </c:pt>
                <c:pt idx="119">
                  <c:v>44712</c:v>
                </c:pt>
                <c:pt idx="120">
                  <c:v>44713</c:v>
                </c:pt>
                <c:pt idx="121">
                  <c:v>44714</c:v>
                </c:pt>
                <c:pt idx="122">
                  <c:v>44715</c:v>
                </c:pt>
                <c:pt idx="123">
                  <c:v>44716</c:v>
                </c:pt>
                <c:pt idx="124">
                  <c:v>44717</c:v>
                </c:pt>
                <c:pt idx="125">
                  <c:v>44718</c:v>
                </c:pt>
                <c:pt idx="126">
                  <c:v>44719</c:v>
                </c:pt>
                <c:pt idx="127">
                  <c:v>44720</c:v>
                </c:pt>
                <c:pt idx="128">
                  <c:v>44721</c:v>
                </c:pt>
                <c:pt idx="129">
                  <c:v>44722</c:v>
                </c:pt>
                <c:pt idx="130">
                  <c:v>44723</c:v>
                </c:pt>
                <c:pt idx="131">
                  <c:v>44724</c:v>
                </c:pt>
                <c:pt idx="132">
                  <c:v>44725</c:v>
                </c:pt>
                <c:pt idx="133">
                  <c:v>44726</c:v>
                </c:pt>
                <c:pt idx="134">
                  <c:v>44727</c:v>
                </c:pt>
                <c:pt idx="135">
                  <c:v>44728</c:v>
                </c:pt>
                <c:pt idx="136">
                  <c:v>44729</c:v>
                </c:pt>
                <c:pt idx="137">
                  <c:v>44730</c:v>
                </c:pt>
                <c:pt idx="138">
                  <c:v>44731</c:v>
                </c:pt>
                <c:pt idx="139">
                  <c:v>44732</c:v>
                </c:pt>
                <c:pt idx="140">
                  <c:v>44733</c:v>
                </c:pt>
                <c:pt idx="141">
                  <c:v>44734</c:v>
                </c:pt>
                <c:pt idx="142">
                  <c:v>44735</c:v>
                </c:pt>
                <c:pt idx="143">
                  <c:v>44736</c:v>
                </c:pt>
                <c:pt idx="144">
                  <c:v>44737</c:v>
                </c:pt>
                <c:pt idx="145">
                  <c:v>44738</c:v>
                </c:pt>
                <c:pt idx="146">
                  <c:v>44739</c:v>
                </c:pt>
                <c:pt idx="147">
                  <c:v>44740</c:v>
                </c:pt>
                <c:pt idx="148">
                  <c:v>44741</c:v>
                </c:pt>
                <c:pt idx="149">
                  <c:v>44742</c:v>
                </c:pt>
                <c:pt idx="150">
                  <c:v>44743</c:v>
                </c:pt>
                <c:pt idx="151">
                  <c:v>44744</c:v>
                </c:pt>
                <c:pt idx="152">
                  <c:v>44745</c:v>
                </c:pt>
                <c:pt idx="153">
                  <c:v>44746</c:v>
                </c:pt>
                <c:pt idx="154">
                  <c:v>44747</c:v>
                </c:pt>
                <c:pt idx="155">
                  <c:v>44748</c:v>
                </c:pt>
                <c:pt idx="156">
                  <c:v>44749</c:v>
                </c:pt>
                <c:pt idx="157">
                  <c:v>44750</c:v>
                </c:pt>
                <c:pt idx="158">
                  <c:v>44751</c:v>
                </c:pt>
                <c:pt idx="159">
                  <c:v>44752</c:v>
                </c:pt>
                <c:pt idx="160">
                  <c:v>44753</c:v>
                </c:pt>
                <c:pt idx="161">
                  <c:v>44754</c:v>
                </c:pt>
                <c:pt idx="162">
                  <c:v>44755</c:v>
                </c:pt>
                <c:pt idx="163">
                  <c:v>44756</c:v>
                </c:pt>
                <c:pt idx="164">
                  <c:v>44757</c:v>
                </c:pt>
                <c:pt idx="165">
                  <c:v>44758</c:v>
                </c:pt>
                <c:pt idx="166">
                  <c:v>44759</c:v>
                </c:pt>
                <c:pt idx="167">
                  <c:v>44760</c:v>
                </c:pt>
                <c:pt idx="168">
                  <c:v>44761</c:v>
                </c:pt>
                <c:pt idx="169">
                  <c:v>44762</c:v>
                </c:pt>
                <c:pt idx="170">
                  <c:v>44763</c:v>
                </c:pt>
                <c:pt idx="171">
                  <c:v>44764</c:v>
                </c:pt>
                <c:pt idx="172">
                  <c:v>44765</c:v>
                </c:pt>
                <c:pt idx="173">
                  <c:v>44766</c:v>
                </c:pt>
                <c:pt idx="174">
                  <c:v>44767</c:v>
                </c:pt>
                <c:pt idx="175">
                  <c:v>44768</c:v>
                </c:pt>
                <c:pt idx="176">
                  <c:v>44769</c:v>
                </c:pt>
                <c:pt idx="177">
                  <c:v>44770</c:v>
                </c:pt>
                <c:pt idx="178">
                  <c:v>44771</c:v>
                </c:pt>
                <c:pt idx="179">
                  <c:v>44772</c:v>
                </c:pt>
                <c:pt idx="180">
                  <c:v>44773</c:v>
                </c:pt>
                <c:pt idx="181">
                  <c:v>44774</c:v>
                </c:pt>
                <c:pt idx="182">
                  <c:v>44775</c:v>
                </c:pt>
                <c:pt idx="183">
                  <c:v>44776</c:v>
                </c:pt>
                <c:pt idx="184">
                  <c:v>44777</c:v>
                </c:pt>
                <c:pt idx="185">
                  <c:v>44778</c:v>
                </c:pt>
                <c:pt idx="186">
                  <c:v>44779</c:v>
                </c:pt>
                <c:pt idx="187">
                  <c:v>44780</c:v>
                </c:pt>
                <c:pt idx="188">
                  <c:v>44781</c:v>
                </c:pt>
                <c:pt idx="189">
                  <c:v>44782</c:v>
                </c:pt>
                <c:pt idx="190">
                  <c:v>44783</c:v>
                </c:pt>
                <c:pt idx="191">
                  <c:v>44784</c:v>
                </c:pt>
                <c:pt idx="192">
                  <c:v>44785</c:v>
                </c:pt>
                <c:pt idx="193">
                  <c:v>44786</c:v>
                </c:pt>
                <c:pt idx="194">
                  <c:v>44787</c:v>
                </c:pt>
                <c:pt idx="195">
                  <c:v>44788</c:v>
                </c:pt>
                <c:pt idx="196">
                  <c:v>44789</c:v>
                </c:pt>
                <c:pt idx="197">
                  <c:v>44790</c:v>
                </c:pt>
                <c:pt idx="198">
                  <c:v>44791</c:v>
                </c:pt>
                <c:pt idx="199">
                  <c:v>44792</c:v>
                </c:pt>
                <c:pt idx="200">
                  <c:v>44793</c:v>
                </c:pt>
                <c:pt idx="201">
                  <c:v>44794</c:v>
                </c:pt>
                <c:pt idx="202">
                  <c:v>44795</c:v>
                </c:pt>
                <c:pt idx="203">
                  <c:v>44796</c:v>
                </c:pt>
                <c:pt idx="204">
                  <c:v>44797</c:v>
                </c:pt>
                <c:pt idx="205">
                  <c:v>44798</c:v>
                </c:pt>
                <c:pt idx="206">
                  <c:v>44799</c:v>
                </c:pt>
                <c:pt idx="207">
                  <c:v>44800</c:v>
                </c:pt>
                <c:pt idx="208">
                  <c:v>44801</c:v>
                </c:pt>
                <c:pt idx="209">
                  <c:v>44802</c:v>
                </c:pt>
                <c:pt idx="210">
                  <c:v>44803</c:v>
                </c:pt>
                <c:pt idx="211">
                  <c:v>44804</c:v>
                </c:pt>
                <c:pt idx="212">
                  <c:v>44805</c:v>
                </c:pt>
                <c:pt idx="213">
                  <c:v>44806</c:v>
                </c:pt>
                <c:pt idx="214">
                  <c:v>44807</c:v>
                </c:pt>
                <c:pt idx="215">
                  <c:v>44808</c:v>
                </c:pt>
                <c:pt idx="216">
                  <c:v>44809</c:v>
                </c:pt>
                <c:pt idx="217">
                  <c:v>44810</c:v>
                </c:pt>
                <c:pt idx="218">
                  <c:v>44811</c:v>
                </c:pt>
                <c:pt idx="219">
                  <c:v>44812</c:v>
                </c:pt>
                <c:pt idx="220">
                  <c:v>44813</c:v>
                </c:pt>
                <c:pt idx="221">
                  <c:v>44814</c:v>
                </c:pt>
                <c:pt idx="222">
                  <c:v>44815</c:v>
                </c:pt>
                <c:pt idx="223">
                  <c:v>44816</c:v>
                </c:pt>
                <c:pt idx="224">
                  <c:v>44817</c:v>
                </c:pt>
                <c:pt idx="225">
                  <c:v>44818</c:v>
                </c:pt>
                <c:pt idx="226">
                  <c:v>44819</c:v>
                </c:pt>
                <c:pt idx="227">
                  <c:v>44820</c:v>
                </c:pt>
                <c:pt idx="228">
                  <c:v>44821</c:v>
                </c:pt>
                <c:pt idx="229">
                  <c:v>44822</c:v>
                </c:pt>
                <c:pt idx="230">
                  <c:v>44823</c:v>
                </c:pt>
                <c:pt idx="231">
                  <c:v>44824</c:v>
                </c:pt>
                <c:pt idx="232">
                  <c:v>44825</c:v>
                </c:pt>
                <c:pt idx="233">
                  <c:v>44826</c:v>
                </c:pt>
                <c:pt idx="234">
                  <c:v>44827</c:v>
                </c:pt>
                <c:pt idx="235">
                  <c:v>44828</c:v>
                </c:pt>
                <c:pt idx="236">
                  <c:v>44829</c:v>
                </c:pt>
                <c:pt idx="237">
                  <c:v>44830</c:v>
                </c:pt>
                <c:pt idx="238">
                  <c:v>44831</c:v>
                </c:pt>
                <c:pt idx="239">
                  <c:v>44832</c:v>
                </c:pt>
                <c:pt idx="240">
                  <c:v>44833</c:v>
                </c:pt>
                <c:pt idx="241">
                  <c:v>44834</c:v>
                </c:pt>
                <c:pt idx="242">
                  <c:v>44835</c:v>
                </c:pt>
                <c:pt idx="243">
                  <c:v>44836</c:v>
                </c:pt>
                <c:pt idx="244">
                  <c:v>44837</c:v>
                </c:pt>
                <c:pt idx="245">
                  <c:v>44838</c:v>
                </c:pt>
                <c:pt idx="246">
                  <c:v>44839</c:v>
                </c:pt>
                <c:pt idx="247">
                  <c:v>44840</c:v>
                </c:pt>
                <c:pt idx="248">
                  <c:v>44841</c:v>
                </c:pt>
                <c:pt idx="249">
                  <c:v>44842</c:v>
                </c:pt>
                <c:pt idx="250">
                  <c:v>44843</c:v>
                </c:pt>
                <c:pt idx="251">
                  <c:v>44844</c:v>
                </c:pt>
                <c:pt idx="252">
                  <c:v>44845</c:v>
                </c:pt>
                <c:pt idx="253">
                  <c:v>44846</c:v>
                </c:pt>
                <c:pt idx="254">
                  <c:v>44847</c:v>
                </c:pt>
                <c:pt idx="255">
                  <c:v>44848</c:v>
                </c:pt>
                <c:pt idx="256">
                  <c:v>44849</c:v>
                </c:pt>
                <c:pt idx="257">
                  <c:v>44850</c:v>
                </c:pt>
                <c:pt idx="258">
                  <c:v>44851</c:v>
                </c:pt>
                <c:pt idx="259">
                  <c:v>44852</c:v>
                </c:pt>
                <c:pt idx="260">
                  <c:v>44853</c:v>
                </c:pt>
                <c:pt idx="261">
                  <c:v>44854</c:v>
                </c:pt>
                <c:pt idx="262">
                  <c:v>44855</c:v>
                </c:pt>
                <c:pt idx="263">
                  <c:v>44856</c:v>
                </c:pt>
                <c:pt idx="264">
                  <c:v>44857</c:v>
                </c:pt>
                <c:pt idx="265">
                  <c:v>44858</c:v>
                </c:pt>
                <c:pt idx="266">
                  <c:v>44859</c:v>
                </c:pt>
                <c:pt idx="267">
                  <c:v>44860</c:v>
                </c:pt>
                <c:pt idx="268">
                  <c:v>44861</c:v>
                </c:pt>
                <c:pt idx="269">
                  <c:v>44862</c:v>
                </c:pt>
                <c:pt idx="270">
                  <c:v>44863</c:v>
                </c:pt>
                <c:pt idx="271">
                  <c:v>44864</c:v>
                </c:pt>
                <c:pt idx="272">
                  <c:v>44865</c:v>
                </c:pt>
                <c:pt idx="273">
                  <c:v>44866</c:v>
                </c:pt>
                <c:pt idx="274">
                  <c:v>44867</c:v>
                </c:pt>
                <c:pt idx="275">
                  <c:v>44868</c:v>
                </c:pt>
                <c:pt idx="276">
                  <c:v>44869</c:v>
                </c:pt>
                <c:pt idx="277">
                  <c:v>44870</c:v>
                </c:pt>
                <c:pt idx="278">
                  <c:v>44871</c:v>
                </c:pt>
                <c:pt idx="279">
                  <c:v>44872</c:v>
                </c:pt>
                <c:pt idx="280">
                  <c:v>44873</c:v>
                </c:pt>
                <c:pt idx="281">
                  <c:v>44874</c:v>
                </c:pt>
                <c:pt idx="282">
                  <c:v>44875</c:v>
                </c:pt>
                <c:pt idx="283">
                  <c:v>44876</c:v>
                </c:pt>
                <c:pt idx="284">
                  <c:v>44877</c:v>
                </c:pt>
                <c:pt idx="285">
                  <c:v>44878</c:v>
                </c:pt>
                <c:pt idx="286">
                  <c:v>44879</c:v>
                </c:pt>
                <c:pt idx="287">
                  <c:v>44880</c:v>
                </c:pt>
                <c:pt idx="288">
                  <c:v>44881</c:v>
                </c:pt>
                <c:pt idx="289">
                  <c:v>44882</c:v>
                </c:pt>
                <c:pt idx="290">
                  <c:v>44883</c:v>
                </c:pt>
                <c:pt idx="291">
                  <c:v>44884</c:v>
                </c:pt>
                <c:pt idx="292">
                  <c:v>44885</c:v>
                </c:pt>
                <c:pt idx="293">
                  <c:v>44886</c:v>
                </c:pt>
                <c:pt idx="294">
                  <c:v>44887</c:v>
                </c:pt>
                <c:pt idx="295">
                  <c:v>44888</c:v>
                </c:pt>
                <c:pt idx="296">
                  <c:v>44889</c:v>
                </c:pt>
                <c:pt idx="297">
                  <c:v>44890</c:v>
                </c:pt>
                <c:pt idx="298">
                  <c:v>44891</c:v>
                </c:pt>
                <c:pt idx="299">
                  <c:v>44892</c:v>
                </c:pt>
                <c:pt idx="300">
                  <c:v>44893</c:v>
                </c:pt>
                <c:pt idx="301">
                  <c:v>44894</c:v>
                </c:pt>
                <c:pt idx="302">
                  <c:v>44895</c:v>
                </c:pt>
                <c:pt idx="303">
                  <c:v>44896</c:v>
                </c:pt>
                <c:pt idx="304">
                  <c:v>44897</c:v>
                </c:pt>
                <c:pt idx="305">
                  <c:v>44898</c:v>
                </c:pt>
                <c:pt idx="306">
                  <c:v>44899</c:v>
                </c:pt>
                <c:pt idx="307">
                  <c:v>44900</c:v>
                </c:pt>
                <c:pt idx="308">
                  <c:v>44901</c:v>
                </c:pt>
                <c:pt idx="309">
                  <c:v>44902</c:v>
                </c:pt>
                <c:pt idx="310">
                  <c:v>44903</c:v>
                </c:pt>
                <c:pt idx="311">
                  <c:v>44904</c:v>
                </c:pt>
                <c:pt idx="312">
                  <c:v>44905</c:v>
                </c:pt>
                <c:pt idx="313">
                  <c:v>44906</c:v>
                </c:pt>
                <c:pt idx="314">
                  <c:v>44907</c:v>
                </c:pt>
                <c:pt idx="315">
                  <c:v>44908</c:v>
                </c:pt>
                <c:pt idx="316">
                  <c:v>44909</c:v>
                </c:pt>
                <c:pt idx="317">
                  <c:v>44910</c:v>
                </c:pt>
                <c:pt idx="318">
                  <c:v>44911</c:v>
                </c:pt>
                <c:pt idx="319">
                  <c:v>44912</c:v>
                </c:pt>
                <c:pt idx="320">
                  <c:v>44913</c:v>
                </c:pt>
                <c:pt idx="321">
                  <c:v>44914</c:v>
                </c:pt>
                <c:pt idx="322">
                  <c:v>44915</c:v>
                </c:pt>
                <c:pt idx="323">
                  <c:v>44916</c:v>
                </c:pt>
                <c:pt idx="324">
                  <c:v>44917</c:v>
                </c:pt>
                <c:pt idx="325">
                  <c:v>44918</c:v>
                </c:pt>
                <c:pt idx="326">
                  <c:v>44919</c:v>
                </c:pt>
                <c:pt idx="327">
                  <c:v>44920</c:v>
                </c:pt>
                <c:pt idx="328">
                  <c:v>44921</c:v>
                </c:pt>
                <c:pt idx="329">
                  <c:v>44922</c:v>
                </c:pt>
                <c:pt idx="330">
                  <c:v>44923</c:v>
                </c:pt>
                <c:pt idx="331">
                  <c:v>44924</c:v>
                </c:pt>
                <c:pt idx="332">
                  <c:v>44925</c:v>
                </c:pt>
                <c:pt idx="333">
                  <c:v>44926</c:v>
                </c:pt>
                <c:pt idx="334">
                  <c:v>44927</c:v>
                </c:pt>
                <c:pt idx="335">
                  <c:v>44928</c:v>
                </c:pt>
                <c:pt idx="336">
                  <c:v>44929</c:v>
                </c:pt>
                <c:pt idx="337">
                  <c:v>44930</c:v>
                </c:pt>
                <c:pt idx="338">
                  <c:v>44931</c:v>
                </c:pt>
                <c:pt idx="339">
                  <c:v>44932</c:v>
                </c:pt>
                <c:pt idx="340">
                  <c:v>44933</c:v>
                </c:pt>
                <c:pt idx="341">
                  <c:v>44934</c:v>
                </c:pt>
                <c:pt idx="342">
                  <c:v>44935</c:v>
                </c:pt>
                <c:pt idx="343">
                  <c:v>44936</c:v>
                </c:pt>
                <c:pt idx="344">
                  <c:v>44937</c:v>
                </c:pt>
                <c:pt idx="345">
                  <c:v>44938</c:v>
                </c:pt>
                <c:pt idx="346">
                  <c:v>44939</c:v>
                </c:pt>
                <c:pt idx="347">
                  <c:v>44940</c:v>
                </c:pt>
                <c:pt idx="348">
                  <c:v>44941</c:v>
                </c:pt>
                <c:pt idx="349">
                  <c:v>44942</c:v>
                </c:pt>
                <c:pt idx="350">
                  <c:v>44943</c:v>
                </c:pt>
                <c:pt idx="351">
                  <c:v>44944</c:v>
                </c:pt>
                <c:pt idx="352">
                  <c:v>44945</c:v>
                </c:pt>
                <c:pt idx="353">
                  <c:v>44946</c:v>
                </c:pt>
                <c:pt idx="354">
                  <c:v>44947</c:v>
                </c:pt>
                <c:pt idx="355">
                  <c:v>44948</c:v>
                </c:pt>
                <c:pt idx="356">
                  <c:v>44949</c:v>
                </c:pt>
                <c:pt idx="357">
                  <c:v>44950</c:v>
                </c:pt>
                <c:pt idx="358">
                  <c:v>44951</c:v>
                </c:pt>
                <c:pt idx="359">
                  <c:v>44952</c:v>
                </c:pt>
                <c:pt idx="360">
                  <c:v>44953</c:v>
                </c:pt>
                <c:pt idx="361">
                  <c:v>44954</c:v>
                </c:pt>
                <c:pt idx="362">
                  <c:v>44955</c:v>
                </c:pt>
                <c:pt idx="363">
                  <c:v>44956</c:v>
                </c:pt>
                <c:pt idx="364">
                  <c:v>44957</c:v>
                </c:pt>
                <c:pt idx="365">
                  <c:v>44958</c:v>
                </c:pt>
                <c:pt idx="366">
                  <c:v>44959</c:v>
                </c:pt>
                <c:pt idx="367">
                  <c:v>44960</c:v>
                </c:pt>
                <c:pt idx="368">
                  <c:v>44961</c:v>
                </c:pt>
                <c:pt idx="369">
                  <c:v>44962</c:v>
                </c:pt>
                <c:pt idx="370">
                  <c:v>44963</c:v>
                </c:pt>
                <c:pt idx="371">
                  <c:v>44964</c:v>
                </c:pt>
                <c:pt idx="372">
                  <c:v>44965</c:v>
                </c:pt>
                <c:pt idx="373">
                  <c:v>44966</c:v>
                </c:pt>
                <c:pt idx="374">
                  <c:v>44967</c:v>
                </c:pt>
                <c:pt idx="375">
                  <c:v>44968</c:v>
                </c:pt>
                <c:pt idx="376">
                  <c:v>44969</c:v>
                </c:pt>
                <c:pt idx="377">
                  <c:v>44970</c:v>
                </c:pt>
                <c:pt idx="378">
                  <c:v>44971</c:v>
                </c:pt>
                <c:pt idx="379">
                  <c:v>44972</c:v>
                </c:pt>
                <c:pt idx="380">
                  <c:v>44973</c:v>
                </c:pt>
                <c:pt idx="381">
                  <c:v>44974</c:v>
                </c:pt>
                <c:pt idx="382">
                  <c:v>44975</c:v>
                </c:pt>
                <c:pt idx="383">
                  <c:v>44976</c:v>
                </c:pt>
                <c:pt idx="384">
                  <c:v>44977</c:v>
                </c:pt>
                <c:pt idx="385">
                  <c:v>44978</c:v>
                </c:pt>
                <c:pt idx="386">
                  <c:v>44979</c:v>
                </c:pt>
                <c:pt idx="387">
                  <c:v>44980</c:v>
                </c:pt>
                <c:pt idx="388">
                  <c:v>44981</c:v>
                </c:pt>
                <c:pt idx="389">
                  <c:v>44982</c:v>
                </c:pt>
                <c:pt idx="390">
                  <c:v>44983</c:v>
                </c:pt>
                <c:pt idx="391">
                  <c:v>44984</c:v>
                </c:pt>
                <c:pt idx="392">
                  <c:v>44985</c:v>
                </c:pt>
              </c:numCache>
            </c:numRef>
          </c:cat>
          <c:val>
            <c:numRef>
              <c:f>'My Series'!$C$1127:$C$1519</c:f>
              <c:numCache>
                <c:formatCode>General</c:formatCode>
                <c:ptCount val="393"/>
                <c:pt idx="0">
                  <c:v>-3968.34</c:v>
                </c:pt>
                <c:pt idx="1">
                  <c:v>-2486.66</c:v>
                </c:pt>
                <c:pt idx="2">
                  <c:v>-1234.18</c:v>
                </c:pt>
                <c:pt idx="3">
                  <c:v>-3820.21</c:v>
                </c:pt>
                <c:pt idx="4">
                  <c:v>-343.64</c:v>
                </c:pt>
                <c:pt idx="5">
                  <c:v>0</c:v>
                </c:pt>
                <c:pt idx="6">
                  <c:v>-23.55</c:v>
                </c:pt>
                <c:pt idx="7">
                  <c:v>-831.18</c:v>
                </c:pt>
                <c:pt idx="8">
                  <c:v>-1373.73</c:v>
                </c:pt>
                <c:pt idx="9">
                  <c:v>-990.77</c:v>
                </c:pt>
                <c:pt idx="10">
                  <c:v>-7242.11</c:v>
                </c:pt>
                <c:pt idx="11">
                  <c:v>0</c:v>
                </c:pt>
                <c:pt idx="12">
                  <c:v>-38.5</c:v>
                </c:pt>
                <c:pt idx="13">
                  <c:v>-2343.4499999999998</c:v>
                </c:pt>
                <c:pt idx="14">
                  <c:v>-1286.79</c:v>
                </c:pt>
                <c:pt idx="15">
                  <c:v>-1629.81</c:v>
                </c:pt>
                <c:pt idx="16">
                  <c:v>-1691.07</c:v>
                </c:pt>
                <c:pt idx="17">
                  <c:v>-2381.38</c:v>
                </c:pt>
                <c:pt idx="18">
                  <c:v>0</c:v>
                </c:pt>
                <c:pt idx="19">
                  <c:v>-30.25</c:v>
                </c:pt>
                <c:pt idx="20">
                  <c:v>-897.67</c:v>
                </c:pt>
                <c:pt idx="21">
                  <c:v>-1519.91</c:v>
                </c:pt>
                <c:pt idx="22">
                  <c:v>-1056.71</c:v>
                </c:pt>
                <c:pt idx="23">
                  <c:v>-1192.71</c:v>
                </c:pt>
                <c:pt idx="24">
                  <c:v>-7830.78</c:v>
                </c:pt>
                <c:pt idx="25">
                  <c:v>0</c:v>
                </c:pt>
                <c:pt idx="26">
                  <c:v>-30.82</c:v>
                </c:pt>
                <c:pt idx="27">
                  <c:v>-3052.08</c:v>
                </c:pt>
                <c:pt idx="28">
                  <c:v>-378.99</c:v>
                </c:pt>
                <c:pt idx="29">
                  <c:v>-2245.54</c:v>
                </c:pt>
                <c:pt idx="30">
                  <c:v>-2215.96</c:v>
                </c:pt>
                <c:pt idx="31">
                  <c:v>-3059.29</c:v>
                </c:pt>
                <c:pt idx="32">
                  <c:v>-393.68</c:v>
                </c:pt>
                <c:pt idx="33">
                  <c:v>-111.25</c:v>
                </c:pt>
                <c:pt idx="34">
                  <c:v>-1309.8900000000001</c:v>
                </c:pt>
                <c:pt idx="35">
                  <c:v>-657.48</c:v>
                </c:pt>
                <c:pt idx="36">
                  <c:v>-847.61</c:v>
                </c:pt>
                <c:pt idx="37">
                  <c:v>-542.58000000000004</c:v>
                </c:pt>
                <c:pt idx="38">
                  <c:v>-7318.9</c:v>
                </c:pt>
                <c:pt idx="39">
                  <c:v>0</c:v>
                </c:pt>
                <c:pt idx="40">
                  <c:v>-61.75</c:v>
                </c:pt>
                <c:pt idx="41">
                  <c:v>-3927.65</c:v>
                </c:pt>
                <c:pt idx="42">
                  <c:v>-3766.62</c:v>
                </c:pt>
                <c:pt idx="43">
                  <c:v>-2490.11</c:v>
                </c:pt>
                <c:pt idx="44">
                  <c:v>-1447.16</c:v>
                </c:pt>
                <c:pt idx="45">
                  <c:v>0</c:v>
                </c:pt>
                <c:pt idx="46">
                  <c:v>-719.38</c:v>
                </c:pt>
                <c:pt idx="47">
                  <c:v>-84.11</c:v>
                </c:pt>
                <c:pt idx="48">
                  <c:v>-1642.92</c:v>
                </c:pt>
                <c:pt idx="49">
                  <c:v>-2303.2800000000002</c:v>
                </c:pt>
                <c:pt idx="50">
                  <c:v>-1156.6099999999999</c:v>
                </c:pt>
                <c:pt idx="51">
                  <c:v>-1358.05</c:v>
                </c:pt>
                <c:pt idx="52">
                  <c:v>-5715.98</c:v>
                </c:pt>
                <c:pt idx="53">
                  <c:v>0</c:v>
                </c:pt>
                <c:pt idx="54">
                  <c:v>-50.26</c:v>
                </c:pt>
                <c:pt idx="55">
                  <c:v>-4302.5200000000004</c:v>
                </c:pt>
                <c:pt idx="56">
                  <c:v>-4703.03</c:v>
                </c:pt>
                <c:pt idx="57">
                  <c:v>-3534.66</c:v>
                </c:pt>
                <c:pt idx="58">
                  <c:v>-3991.48</c:v>
                </c:pt>
                <c:pt idx="59">
                  <c:v>-809.45</c:v>
                </c:pt>
                <c:pt idx="60">
                  <c:v>0</c:v>
                </c:pt>
                <c:pt idx="61">
                  <c:v>-52.77</c:v>
                </c:pt>
                <c:pt idx="62">
                  <c:v>-6573.04</c:v>
                </c:pt>
                <c:pt idx="63">
                  <c:v>-6487.12</c:v>
                </c:pt>
                <c:pt idx="64">
                  <c:v>-1384.96</c:v>
                </c:pt>
                <c:pt idx="65">
                  <c:v>-1166.4100000000001</c:v>
                </c:pt>
                <c:pt idx="66">
                  <c:v>-7746.1</c:v>
                </c:pt>
                <c:pt idx="67">
                  <c:v>0</c:v>
                </c:pt>
                <c:pt idx="68">
                  <c:v>-79.61</c:v>
                </c:pt>
                <c:pt idx="69">
                  <c:v>-2353.58</c:v>
                </c:pt>
                <c:pt idx="70">
                  <c:v>-2430.89</c:v>
                </c:pt>
                <c:pt idx="71">
                  <c:v>-2101.86</c:v>
                </c:pt>
                <c:pt idx="72">
                  <c:v>0</c:v>
                </c:pt>
                <c:pt idx="73">
                  <c:v>0</c:v>
                </c:pt>
                <c:pt idx="74">
                  <c:v>-372.03</c:v>
                </c:pt>
                <c:pt idx="75">
                  <c:v>-62.51</c:v>
                </c:pt>
                <c:pt idx="76">
                  <c:v>-2341.4</c:v>
                </c:pt>
                <c:pt idx="77">
                  <c:v>-2664.92</c:v>
                </c:pt>
                <c:pt idx="78">
                  <c:v>-1856.28</c:v>
                </c:pt>
                <c:pt idx="79">
                  <c:v>-1179.8399999999999</c:v>
                </c:pt>
                <c:pt idx="80">
                  <c:v>-6185.23</c:v>
                </c:pt>
                <c:pt idx="81">
                  <c:v>0</c:v>
                </c:pt>
                <c:pt idx="82">
                  <c:v>-38.79</c:v>
                </c:pt>
                <c:pt idx="83">
                  <c:v>-1362.95</c:v>
                </c:pt>
                <c:pt idx="84">
                  <c:v>-1408.71</c:v>
                </c:pt>
                <c:pt idx="85">
                  <c:v>-1332.37</c:v>
                </c:pt>
                <c:pt idx="86">
                  <c:v>-918.15</c:v>
                </c:pt>
                <c:pt idx="87">
                  <c:v>-1107.48</c:v>
                </c:pt>
                <c:pt idx="88">
                  <c:v>-410.51</c:v>
                </c:pt>
                <c:pt idx="89">
                  <c:v>-91.14</c:v>
                </c:pt>
                <c:pt idx="90">
                  <c:v>-1386.34</c:v>
                </c:pt>
                <c:pt idx="91">
                  <c:v>-290.76</c:v>
                </c:pt>
                <c:pt idx="92">
                  <c:v>-1827.81</c:v>
                </c:pt>
                <c:pt idx="93">
                  <c:v>-1606.06</c:v>
                </c:pt>
                <c:pt idx="94">
                  <c:v>-5357.9</c:v>
                </c:pt>
                <c:pt idx="95">
                  <c:v>-259.05</c:v>
                </c:pt>
                <c:pt idx="96">
                  <c:v>-76.14</c:v>
                </c:pt>
                <c:pt idx="97">
                  <c:v>-2098.39</c:v>
                </c:pt>
                <c:pt idx="98">
                  <c:v>-2235.69</c:v>
                </c:pt>
                <c:pt idx="99">
                  <c:v>-2208.0300000000002</c:v>
                </c:pt>
                <c:pt idx="100">
                  <c:v>-2263.61</c:v>
                </c:pt>
                <c:pt idx="101">
                  <c:v>-2215.5300000000002</c:v>
                </c:pt>
                <c:pt idx="102">
                  <c:v>0</c:v>
                </c:pt>
                <c:pt idx="103">
                  <c:v>0</c:v>
                </c:pt>
                <c:pt idx="104">
                  <c:v>-336.72</c:v>
                </c:pt>
                <c:pt idx="105">
                  <c:v>-3153.26</c:v>
                </c:pt>
                <c:pt idx="106">
                  <c:v>-2481.9299999999998</c:v>
                </c:pt>
                <c:pt idx="107">
                  <c:v>-2293.91</c:v>
                </c:pt>
                <c:pt idx="108">
                  <c:v>-4104.6400000000003</c:v>
                </c:pt>
                <c:pt idx="109">
                  <c:v>-331.36</c:v>
                </c:pt>
                <c:pt idx="110">
                  <c:v>-50.26</c:v>
                </c:pt>
                <c:pt idx="111">
                  <c:v>-1553.59</c:v>
                </c:pt>
                <c:pt idx="112">
                  <c:v>-1470.93</c:v>
                </c:pt>
                <c:pt idx="113">
                  <c:v>-1337.42</c:v>
                </c:pt>
                <c:pt idx="114">
                  <c:v>-1266.44</c:v>
                </c:pt>
                <c:pt idx="115">
                  <c:v>-1206.1099999999999</c:v>
                </c:pt>
                <c:pt idx="116">
                  <c:v>0</c:v>
                </c:pt>
                <c:pt idx="117">
                  <c:v>-60.57</c:v>
                </c:pt>
                <c:pt idx="118">
                  <c:v>-1126.92</c:v>
                </c:pt>
                <c:pt idx="119">
                  <c:v>-1441.01</c:v>
                </c:pt>
                <c:pt idx="120">
                  <c:v>-1941.14</c:v>
                </c:pt>
                <c:pt idx="121">
                  <c:v>-1817.6</c:v>
                </c:pt>
                <c:pt idx="122">
                  <c:v>-4335.95</c:v>
                </c:pt>
                <c:pt idx="123">
                  <c:v>-369.11</c:v>
                </c:pt>
                <c:pt idx="124">
                  <c:v>-32.729999999999997</c:v>
                </c:pt>
                <c:pt idx="125">
                  <c:v>-3574.37</c:v>
                </c:pt>
                <c:pt idx="126">
                  <c:v>-3543.21</c:v>
                </c:pt>
                <c:pt idx="127">
                  <c:v>-3667.74</c:v>
                </c:pt>
                <c:pt idx="128">
                  <c:v>-3591.14</c:v>
                </c:pt>
                <c:pt idx="129">
                  <c:v>-3924</c:v>
                </c:pt>
                <c:pt idx="130">
                  <c:v>-80.77</c:v>
                </c:pt>
                <c:pt idx="131">
                  <c:v>-69.27</c:v>
                </c:pt>
                <c:pt idx="132">
                  <c:v>-3949.35</c:v>
                </c:pt>
                <c:pt idx="133">
                  <c:v>-4316.71</c:v>
                </c:pt>
                <c:pt idx="134">
                  <c:v>-3839.53</c:v>
                </c:pt>
                <c:pt idx="135">
                  <c:v>-3243.32</c:v>
                </c:pt>
                <c:pt idx="136">
                  <c:v>-3313.69</c:v>
                </c:pt>
                <c:pt idx="137">
                  <c:v>-240.77</c:v>
                </c:pt>
                <c:pt idx="138">
                  <c:v>-21.38</c:v>
                </c:pt>
                <c:pt idx="139">
                  <c:v>-1519.07</c:v>
                </c:pt>
                <c:pt idx="140">
                  <c:v>-1462.02</c:v>
                </c:pt>
                <c:pt idx="141">
                  <c:v>-1428.93</c:v>
                </c:pt>
                <c:pt idx="142">
                  <c:v>-1303.5</c:v>
                </c:pt>
                <c:pt idx="143">
                  <c:v>-1329.99</c:v>
                </c:pt>
                <c:pt idx="144">
                  <c:v>0</c:v>
                </c:pt>
                <c:pt idx="145">
                  <c:v>-49.73</c:v>
                </c:pt>
                <c:pt idx="146">
                  <c:v>-1489.63</c:v>
                </c:pt>
                <c:pt idx="147">
                  <c:v>-1685.41</c:v>
                </c:pt>
                <c:pt idx="148">
                  <c:v>-1835.66</c:v>
                </c:pt>
                <c:pt idx="149">
                  <c:v>-2229.2199999999998</c:v>
                </c:pt>
                <c:pt idx="150">
                  <c:v>-3748.16</c:v>
                </c:pt>
                <c:pt idx="151">
                  <c:v>-443.99</c:v>
                </c:pt>
                <c:pt idx="152">
                  <c:v>-49.15</c:v>
                </c:pt>
                <c:pt idx="153">
                  <c:v>-1608.97</c:v>
                </c:pt>
                <c:pt idx="154">
                  <c:v>-1961.72</c:v>
                </c:pt>
                <c:pt idx="155">
                  <c:v>-1588.87</c:v>
                </c:pt>
                <c:pt idx="156">
                  <c:v>-1252.94</c:v>
                </c:pt>
                <c:pt idx="157">
                  <c:v>-1155.32</c:v>
                </c:pt>
                <c:pt idx="158">
                  <c:v>0</c:v>
                </c:pt>
                <c:pt idx="159">
                  <c:v>-70.84</c:v>
                </c:pt>
                <c:pt idx="160">
                  <c:v>-927.1</c:v>
                </c:pt>
                <c:pt idx="161">
                  <c:v>-1474.17</c:v>
                </c:pt>
                <c:pt idx="162">
                  <c:v>-1356.19</c:v>
                </c:pt>
                <c:pt idx="163">
                  <c:v>-1220.32</c:v>
                </c:pt>
                <c:pt idx="164">
                  <c:v>-2824.14</c:v>
                </c:pt>
                <c:pt idx="165">
                  <c:v>-278.77</c:v>
                </c:pt>
                <c:pt idx="166">
                  <c:v>-44.73</c:v>
                </c:pt>
                <c:pt idx="167">
                  <c:v>-882.58</c:v>
                </c:pt>
                <c:pt idx="168">
                  <c:v>-874.22</c:v>
                </c:pt>
                <c:pt idx="169">
                  <c:v>-726.47</c:v>
                </c:pt>
                <c:pt idx="170">
                  <c:v>-467.74</c:v>
                </c:pt>
                <c:pt idx="171">
                  <c:v>-343.4</c:v>
                </c:pt>
                <c:pt idx="172">
                  <c:v>0</c:v>
                </c:pt>
                <c:pt idx="173">
                  <c:v>-39</c:v>
                </c:pt>
                <c:pt idx="174">
                  <c:v>74.03</c:v>
                </c:pt>
                <c:pt idx="175">
                  <c:v>308.33</c:v>
                </c:pt>
                <c:pt idx="176">
                  <c:v>-188.09</c:v>
                </c:pt>
                <c:pt idx="177">
                  <c:v>-405.98</c:v>
                </c:pt>
                <c:pt idx="178">
                  <c:v>-1614.61</c:v>
                </c:pt>
                <c:pt idx="179">
                  <c:v>-364.9</c:v>
                </c:pt>
                <c:pt idx="180">
                  <c:v>-49.5</c:v>
                </c:pt>
                <c:pt idx="181">
                  <c:v>-2145.9699999999998</c:v>
                </c:pt>
                <c:pt idx="182">
                  <c:v>-2856.36</c:v>
                </c:pt>
                <c:pt idx="183">
                  <c:v>-2761.76</c:v>
                </c:pt>
                <c:pt idx="184">
                  <c:v>-2977.53</c:v>
                </c:pt>
                <c:pt idx="185">
                  <c:v>-2545.63</c:v>
                </c:pt>
                <c:pt idx="186">
                  <c:v>-193.96</c:v>
                </c:pt>
                <c:pt idx="187">
                  <c:v>-36.72</c:v>
                </c:pt>
                <c:pt idx="188">
                  <c:v>-1737.26</c:v>
                </c:pt>
                <c:pt idx="189">
                  <c:v>-386.1</c:v>
                </c:pt>
                <c:pt idx="190">
                  <c:v>-2438.6</c:v>
                </c:pt>
                <c:pt idx="191">
                  <c:v>-2094</c:v>
                </c:pt>
                <c:pt idx="192">
                  <c:v>-1490.98</c:v>
                </c:pt>
                <c:pt idx="193">
                  <c:v>0</c:v>
                </c:pt>
                <c:pt idx="194">
                  <c:v>0</c:v>
                </c:pt>
                <c:pt idx="195">
                  <c:v>0</c:v>
                </c:pt>
                <c:pt idx="196">
                  <c:v>-455.95</c:v>
                </c:pt>
                <c:pt idx="197">
                  <c:v>-1532.51</c:v>
                </c:pt>
                <c:pt idx="198">
                  <c:v>-1819.25</c:v>
                </c:pt>
                <c:pt idx="199">
                  <c:v>-1234.99</c:v>
                </c:pt>
                <c:pt idx="200">
                  <c:v>-393.7</c:v>
                </c:pt>
                <c:pt idx="201">
                  <c:v>-43.53</c:v>
                </c:pt>
                <c:pt idx="202">
                  <c:v>-1051.72</c:v>
                </c:pt>
                <c:pt idx="203">
                  <c:v>-1330.96</c:v>
                </c:pt>
                <c:pt idx="204">
                  <c:v>-1299.1600000000001</c:v>
                </c:pt>
                <c:pt idx="205">
                  <c:v>-1433.57</c:v>
                </c:pt>
                <c:pt idx="206">
                  <c:v>-1783.47</c:v>
                </c:pt>
                <c:pt idx="207">
                  <c:v>0</c:v>
                </c:pt>
                <c:pt idx="208">
                  <c:v>-33.18</c:v>
                </c:pt>
                <c:pt idx="209">
                  <c:v>-1093.51</c:v>
                </c:pt>
                <c:pt idx="210">
                  <c:v>-722.9</c:v>
                </c:pt>
                <c:pt idx="211">
                  <c:v>-483.1</c:v>
                </c:pt>
                <c:pt idx="212">
                  <c:v>-1489.5</c:v>
                </c:pt>
                <c:pt idx="213">
                  <c:v>-1784.6</c:v>
                </c:pt>
                <c:pt idx="214">
                  <c:v>-379.31</c:v>
                </c:pt>
                <c:pt idx="215">
                  <c:v>-30.09</c:v>
                </c:pt>
                <c:pt idx="216">
                  <c:v>-2095.33</c:v>
                </c:pt>
                <c:pt idx="217">
                  <c:v>-2345.56</c:v>
                </c:pt>
                <c:pt idx="218">
                  <c:v>-1639.96</c:v>
                </c:pt>
                <c:pt idx="219">
                  <c:v>-1389.59</c:v>
                </c:pt>
                <c:pt idx="220">
                  <c:v>-1748.25</c:v>
                </c:pt>
                <c:pt idx="221">
                  <c:v>0</c:v>
                </c:pt>
                <c:pt idx="222">
                  <c:v>-67.02</c:v>
                </c:pt>
                <c:pt idx="223">
                  <c:v>-1013.19</c:v>
                </c:pt>
                <c:pt idx="224">
                  <c:v>-923.36</c:v>
                </c:pt>
                <c:pt idx="225">
                  <c:v>-1098.77</c:v>
                </c:pt>
                <c:pt idx="226">
                  <c:v>-897.07</c:v>
                </c:pt>
                <c:pt idx="227">
                  <c:v>-481.39</c:v>
                </c:pt>
                <c:pt idx="228">
                  <c:v>-244.28</c:v>
                </c:pt>
                <c:pt idx="229">
                  <c:v>47.58</c:v>
                </c:pt>
                <c:pt idx="230">
                  <c:v>-451.9</c:v>
                </c:pt>
                <c:pt idx="231">
                  <c:v>-232.27</c:v>
                </c:pt>
                <c:pt idx="232">
                  <c:v>-334.39</c:v>
                </c:pt>
                <c:pt idx="233">
                  <c:v>-720.3</c:v>
                </c:pt>
                <c:pt idx="234">
                  <c:v>-918.53</c:v>
                </c:pt>
                <c:pt idx="235">
                  <c:v>0</c:v>
                </c:pt>
                <c:pt idx="236">
                  <c:v>-36.299999999999997</c:v>
                </c:pt>
                <c:pt idx="237">
                  <c:v>-725.75</c:v>
                </c:pt>
                <c:pt idx="238">
                  <c:v>-651.37</c:v>
                </c:pt>
                <c:pt idx="239">
                  <c:v>-564.69000000000005</c:v>
                </c:pt>
                <c:pt idx="240">
                  <c:v>-414.16</c:v>
                </c:pt>
                <c:pt idx="241">
                  <c:v>-930.95</c:v>
                </c:pt>
                <c:pt idx="242">
                  <c:v>-725.5</c:v>
                </c:pt>
                <c:pt idx="243">
                  <c:v>-91.99</c:v>
                </c:pt>
                <c:pt idx="244">
                  <c:v>-1773.91</c:v>
                </c:pt>
                <c:pt idx="245">
                  <c:v>-2041.38</c:v>
                </c:pt>
                <c:pt idx="246">
                  <c:v>-146.96</c:v>
                </c:pt>
                <c:pt idx="247">
                  <c:v>-1779.78</c:v>
                </c:pt>
                <c:pt idx="248">
                  <c:v>-1480</c:v>
                </c:pt>
                <c:pt idx="249">
                  <c:v>0</c:v>
                </c:pt>
                <c:pt idx="250">
                  <c:v>-21.53</c:v>
                </c:pt>
                <c:pt idx="251">
                  <c:v>-367.57</c:v>
                </c:pt>
                <c:pt idx="252">
                  <c:v>-573.33000000000004</c:v>
                </c:pt>
                <c:pt idx="253">
                  <c:v>-388.87</c:v>
                </c:pt>
                <c:pt idx="254">
                  <c:v>-434.71</c:v>
                </c:pt>
                <c:pt idx="255">
                  <c:v>-360.72</c:v>
                </c:pt>
                <c:pt idx="256">
                  <c:v>-294.86</c:v>
                </c:pt>
                <c:pt idx="257">
                  <c:v>81.28</c:v>
                </c:pt>
                <c:pt idx="258">
                  <c:v>-585.61</c:v>
                </c:pt>
                <c:pt idx="259">
                  <c:v>-760.33</c:v>
                </c:pt>
                <c:pt idx="260">
                  <c:v>-524.66999999999996</c:v>
                </c:pt>
                <c:pt idx="261">
                  <c:v>-321.42</c:v>
                </c:pt>
                <c:pt idx="262">
                  <c:v>-351.59</c:v>
                </c:pt>
                <c:pt idx="263">
                  <c:v>0</c:v>
                </c:pt>
                <c:pt idx="264">
                  <c:v>0</c:v>
                </c:pt>
                <c:pt idx="265">
                  <c:v>-61.4</c:v>
                </c:pt>
                <c:pt idx="266">
                  <c:v>-42.76</c:v>
                </c:pt>
                <c:pt idx="267">
                  <c:v>-250.76</c:v>
                </c:pt>
                <c:pt idx="268">
                  <c:v>-480.78</c:v>
                </c:pt>
                <c:pt idx="269">
                  <c:v>-389.79</c:v>
                </c:pt>
                <c:pt idx="270">
                  <c:v>-22.13</c:v>
                </c:pt>
                <c:pt idx="271">
                  <c:v>-17.13</c:v>
                </c:pt>
                <c:pt idx="272">
                  <c:v>-831.06</c:v>
                </c:pt>
                <c:pt idx="273">
                  <c:v>-1266.08</c:v>
                </c:pt>
                <c:pt idx="274">
                  <c:v>-1894.19</c:v>
                </c:pt>
                <c:pt idx="275">
                  <c:v>-1900.16</c:v>
                </c:pt>
                <c:pt idx="276">
                  <c:v>-1752.44</c:v>
                </c:pt>
                <c:pt idx="277">
                  <c:v>-110.74</c:v>
                </c:pt>
                <c:pt idx="278">
                  <c:v>-22.2</c:v>
                </c:pt>
                <c:pt idx="279">
                  <c:v>-671.7</c:v>
                </c:pt>
                <c:pt idx="280">
                  <c:v>-64.569999999999993</c:v>
                </c:pt>
                <c:pt idx="281">
                  <c:v>-1022.1</c:v>
                </c:pt>
                <c:pt idx="282">
                  <c:v>-1223.5999999999999</c:v>
                </c:pt>
                <c:pt idx="283">
                  <c:v>-1373.57</c:v>
                </c:pt>
                <c:pt idx="284">
                  <c:v>0</c:v>
                </c:pt>
                <c:pt idx="285">
                  <c:v>-19.43</c:v>
                </c:pt>
                <c:pt idx="286">
                  <c:v>-1379.17</c:v>
                </c:pt>
                <c:pt idx="287">
                  <c:v>-1516.89</c:v>
                </c:pt>
                <c:pt idx="288">
                  <c:v>-1548.18</c:v>
                </c:pt>
                <c:pt idx="289">
                  <c:v>-1688.12</c:v>
                </c:pt>
                <c:pt idx="290">
                  <c:v>-1399.22</c:v>
                </c:pt>
                <c:pt idx="291">
                  <c:v>-151.65</c:v>
                </c:pt>
                <c:pt idx="292">
                  <c:v>-22.39</c:v>
                </c:pt>
                <c:pt idx="293">
                  <c:v>-379.17</c:v>
                </c:pt>
                <c:pt idx="294">
                  <c:v>-304.38</c:v>
                </c:pt>
                <c:pt idx="295">
                  <c:v>-380.36</c:v>
                </c:pt>
                <c:pt idx="296">
                  <c:v>-458.07</c:v>
                </c:pt>
                <c:pt idx="297">
                  <c:v>-723.5</c:v>
                </c:pt>
                <c:pt idx="298">
                  <c:v>0</c:v>
                </c:pt>
                <c:pt idx="299">
                  <c:v>-35.770000000000003</c:v>
                </c:pt>
                <c:pt idx="300">
                  <c:v>-816.14</c:v>
                </c:pt>
                <c:pt idx="301">
                  <c:v>-1093.2</c:v>
                </c:pt>
                <c:pt idx="302">
                  <c:v>-1716.74</c:v>
                </c:pt>
                <c:pt idx="303">
                  <c:v>-2203.79</c:v>
                </c:pt>
                <c:pt idx="304">
                  <c:v>-2765.12</c:v>
                </c:pt>
                <c:pt idx="305">
                  <c:v>-134.24</c:v>
                </c:pt>
                <c:pt idx="306">
                  <c:v>-32.5</c:v>
                </c:pt>
                <c:pt idx="307">
                  <c:v>-2268.4299999999998</c:v>
                </c:pt>
                <c:pt idx="308">
                  <c:v>-1586.46</c:v>
                </c:pt>
                <c:pt idx="309">
                  <c:v>-2296.58</c:v>
                </c:pt>
                <c:pt idx="310">
                  <c:v>-2085.7600000000002</c:v>
                </c:pt>
                <c:pt idx="311">
                  <c:v>-2190.58</c:v>
                </c:pt>
                <c:pt idx="312">
                  <c:v>0</c:v>
                </c:pt>
                <c:pt idx="313">
                  <c:v>-72.77</c:v>
                </c:pt>
                <c:pt idx="314">
                  <c:v>-2047.53</c:v>
                </c:pt>
                <c:pt idx="315">
                  <c:v>-2059.0100000000002</c:v>
                </c:pt>
                <c:pt idx="316">
                  <c:v>-1770.91</c:v>
                </c:pt>
                <c:pt idx="317">
                  <c:v>-1622.64</c:v>
                </c:pt>
                <c:pt idx="318">
                  <c:v>-580.86</c:v>
                </c:pt>
                <c:pt idx="319">
                  <c:v>-166.33</c:v>
                </c:pt>
                <c:pt idx="320">
                  <c:v>-24.27</c:v>
                </c:pt>
                <c:pt idx="321">
                  <c:v>-490.52</c:v>
                </c:pt>
                <c:pt idx="322">
                  <c:v>-627.38</c:v>
                </c:pt>
                <c:pt idx="323">
                  <c:v>-445.38</c:v>
                </c:pt>
                <c:pt idx="324">
                  <c:v>-585.5</c:v>
                </c:pt>
                <c:pt idx="325">
                  <c:v>-593.25</c:v>
                </c:pt>
                <c:pt idx="326">
                  <c:v>0</c:v>
                </c:pt>
                <c:pt idx="327">
                  <c:v>-30.41</c:v>
                </c:pt>
                <c:pt idx="328">
                  <c:v>-751.68</c:v>
                </c:pt>
                <c:pt idx="329">
                  <c:v>-822.77</c:v>
                </c:pt>
                <c:pt idx="330">
                  <c:v>-899.05</c:v>
                </c:pt>
                <c:pt idx="331">
                  <c:v>-810.96</c:v>
                </c:pt>
                <c:pt idx="332">
                  <c:v>-1146.3900000000001</c:v>
                </c:pt>
                <c:pt idx="333">
                  <c:v>-500.95</c:v>
                </c:pt>
                <c:pt idx="334">
                  <c:v>-41.09</c:v>
                </c:pt>
                <c:pt idx="335">
                  <c:v>-1509.94</c:v>
                </c:pt>
                <c:pt idx="336">
                  <c:v>-2100.19</c:v>
                </c:pt>
                <c:pt idx="337">
                  <c:v>-2209.7600000000002</c:v>
                </c:pt>
                <c:pt idx="338">
                  <c:v>-2307.7600000000002</c:v>
                </c:pt>
                <c:pt idx="339">
                  <c:v>-1432.91</c:v>
                </c:pt>
                <c:pt idx="340">
                  <c:v>-116.82</c:v>
                </c:pt>
                <c:pt idx="341">
                  <c:v>-53.61</c:v>
                </c:pt>
                <c:pt idx="342">
                  <c:v>-1456.44</c:v>
                </c:pt>
                <c:pt idx="343">
                  <c:v>-1473.88</c:v>
                </c:pt>
                <c:pt idx="344">
                  <c:v>-1609.38</c:v>
                </c:pt>
                <c:pt idx="345">
                  <c:v>-1705.3</c:v>
                </c:pt>
                <c:pt idx="346">
                  <c:v>-1652.76</c:v>
                </c:pt>
                <c:pt idx="347">
                  <c:v>0</c:v>
                </c:pt>
                <c:pt idx="348">
                  <c:v>-36.42</c:v>
                </c:pt>
                <c:pt idx="349">
                  <c:v>-752.63</c:v>
                </c:pt>
                <c:pt idx="350">
                  <c:v>-855.01</c:v>
                </c:pt>
                <c:pt idx="351">
                  <c:v>-1051.6600000000001</c:v>
                </c:pt>
                <c:pt idx="352">
                  <c:v>-1031.6400000000001</c:v>
                </c:pt>
                <c:pt idx="353">
                  <c:v>-320.35000000000002</c:v>
                </c:pt>
                <c:pt idx="354">
                  <c:v>-176.9</c:v>
                </c:pt>
                <c:pt idx="355">
                  <c:v>-31.39</c:v>
                </c:pt>
                <c:pt idx="356">
                  <c:v>-445.86</c:v>
                </c:pt>
                <c:pt idx="357">
                  <c:v>-435.9</c:v>
                </c:pt>
                <c:pt idx="358">
                  <c:v>-780.86</c:v>
                </c:pt>
                <c:pt idx="359">
                  <c:v>-75.72</c:v>
                </c:pt>
                <c:pt idx="360">
                  <c:v>-770.06</c:v>
                </c:pt>
                <c:pt idx="361">
                  <c:v>0</c:v>
                </c:pt>
                <c:pt idx="362">
                  <c:v>-30.49</c:v>
                </c:pt>
                <c:pt idx="363">
                  <c:v>-616.69000000000005</c:v>
                </c:pt>
                <c:pt idx="364">
                  <c:v>-667.21</c:v>
                </c:pt>
                <c:pt idx="365">
                  <c:v>-820.35</c:v>
                </c:pt>
                <c:pt idx="366">
                  <c:v>-1151.94</c:v>
                </c:pt>
                <c:pt idx="367">
                  <c:v>-1003.77</c:v>
                </c:pt>
                <c:pt idx="368">
                  <c:v>-200.94</c:v>
                </c:pt>
                <c:pt idx="369">
                  <c:v>-57.54</c:v>
                </c:pt>
                <c:pt idx="370">
                  <c:v>-1026.08</c:v>
                </c:pt>
                <c:pt idx="371">
                  <c:v>-899.82</c:v>
                </c:pt>
                <c:pt idx="372">
                  <c:v>-495.39</c:v>
                </c:pt>
                <c:pt idx="373">
                  <c:v>-503.37</c:v>
                </c:pt>
                <c:pt idx="374">
                  <c:v>-784.91</c:v>
                </c:pt>
                <c:pt idx="375">
                  <c:v>0</c:v>
                </c:pt>
                <c:pt idx="376">
                  <c:v>-33.44</c:v>
                </c:pt>
                <c:pt idx="377">
                  <c:v>-917.02</c:v>
                </c:pt>
                <c:pt idx="378">
                  <c:v>-883.4</c:v>
                </c:pt>
                <c:pt idx="379">
                  <c:v>-1221.3499999999999</c:v>
                </c:pt>
                <c:pt idx="380">
                  <c:v>-1334.19</c:v>
                </c:pt>
                <c:pt idx="381">
                  <c:v>-1253</c:v>
                </c:pt>
                <c:pt idx="382">
                  <c:v>0</c:v>
                </c:pt>
                <c:pt idx="383">
                  <c:v>-26.49</c:v>
                </c:pt>
                <c:pt idx="384">
                  <c:v>-1052.08</c:v>
                </c:pt>
                <c:pt idx="385">
                  <c:v>-750.7</c:v>
                </c:pt>
                <c:pt idx="386">
                  <c:v>-979.27</c:v>
                </c:pt>
                <c:pt idx="387">
                  <c:v>-1167.49</c:v>
                </c:pt>
                <c:pt idx="388">
                  <c:v>-822</c:v>
                </c:pt>
                <c:pt idx="390">
                  <c:v>-28.32</c:v>
                </c:pt>
                <c:pt idx="391">
                  <c:v>-637.86</c:v>
                </c:pt>
                <c:pt idx="392">
                  <c:v>-1097.1099999999999</c:v>
                </c:pt>
              </c:numCache>
            </c:numRef>
          </c:val>
          <c:extLst>
            <c:ext xmlns:c16="http://schemas.microsoft.com/office/drawing/2014/chart" uri="{C3380CC4-5D6E-409C-BE32-E72D297353CC}">
              <c16:uniqueId val="{00000000-CEA6-4F75-9D2C-5DF236A72267}"/>
            </c:ext>
          </c:extLst>
        </c:ser>
        <c:dLbls>
          <c:showLegendKey val="0"/>
          <c:showVal val="0"/>
          <c:showCatName val="0"/>
          <c:showSerName val="0"/>
          <c:showPercent val="0"/>
          <c:showBubbleSize val="0"/>
        </c:dLbls>
        <c:axId val="1375294464"/>
        <c:axId val="1400515808"/>
      </c:areaChart>
      <c:dateAx>
        <c:axId val="1375294464"/>
        <c:scaling>
          <c:orientation val="minMax"/>
        </c:scaling>
        <c:delete val="0"/>
        <c:axPos val="b"/>
        <c:numFmt formatCode="[$-409]mmm\-yy;@" sourceLinked="0"/>
        <c:majorTickMark val="out"/>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400515808"/>
        <c:crosses val="autoZero"/>
        <c:auto val="1"/>
        <c:lblOffset val="100"/>
        <c:baseTimeUnit val="days"/>
      </c:dateAx>
      <c:valAx>
        <c:axId val="1400515808"/>
        <c:scaling>
          <c:orientation val="minMax"/>
        </c:scaling>
        <c:delete val="0"/>
        <c:axPos val="l"/>
        <c:title>
          <c:tx>
            <c:rich>
              <a:bodyPr rot="-54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r>
                  <a:rPr lang="en-US" sz="900"/>
                  <a:t>Rs.</a:t>
                </a:r>
                <a:r>
                  <a:rPr lang="en-US" sz="900" baseline="0"/>
                  <a:t> Thousand Cr.</a:t>
                </a:r>
                <a:endParaRPr lang="en-US" sz="900"/>
              </a:p>
            </c:rich>
          </c:tx>
          <c:overlay val="0"/>
          <c:spPr>
            <a:noFill/>
            <a:ln>
              <a:noFill/>
            </a:ln>
            <a:effectLst/>
          </c:spPr>
          <c:txPr>
            <a:bodyPr rot="-54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375294464"/>
        <c:crosses val="autoZero"/>
        <c:crossBetween val="midCat"/>
      </c:valAx>
      <c:spPr>
        <a:noFill/>
        <a:ln>
          <a:noFill/>
        </a:ln>
        <a:effectLst/>
      </c:spPr>
    </c:plotArea>
    <c:plotVisOnly val="1"/>
    <c:dispBlanksAs val="zero"/>
    <c:extLst>
      <c:ext xmlns:c16r3="http://schemas.microsoft.com/office/drawing/2017/03/chart" uri="{56B9EC1D-385E-4148-901F-78D8002777C0}">
        <c16r3:dataDisplayOptions16>
          <c16r3:dispNaAsBlank val="1"/>
        </c16r3:dataDisplayOptions16>
      </c:ext>
    </c:extLst>
    <c:showDLblsOverMax val="0"/>
  </c:chart>
  <c:spPr>
    <a:noFill/>
    <a:ln>
      <a:solidFill>
        <a:schemeClr val="bg2"/>
      </a:solidFill>
    </a:ln>
    <a:effectLst/>
  </c:spPr>
  <c:txPr>
    <a:bodyPr/>
    <a:lstStyle/>
    <a:p>
      <a:pPr>
        <a:defRPr/>
      </a:pPr>
      <a:endParaRPr lang="en-US"/>
    </a:p>
  </c:txPr>
  <c:externalData r:id="rId3">
    <c:autoUpdate val="0"/>
  </c:externalData>
  <c:userShapes r:id="rId4"/>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000" b="1" i="0" u="none" strike="noStrike" kern="1200" spc="0" baseline="0">
                <a:solidFill>
                  <a:schemeClr val="tx1">
                    <a:lumMod val="65000"/>
                    <a:lumOff val="35000"/>
                  </a:schemeClr>
                </a:solidFill>
                <a:latin typeface="+mn-lt"/>
                <a:ea typeface="+mn-ea"/>
                <a:cs typeface="+mn-cs"/>
              </a:defRPr>
            </a:pPr>
            <a:r>
              <a:rPr lang="en-US" sz="1000" b="1"/>
              <a:t>Consumer Price Index</a:t>
            </a:r>
          </a:p>
        </c:rich>
      </c:tx>
      <c:overlay val="0"/>
      <c:spPr>
        <a:noFill/>
        <a:ln>
          <a:noFill/>
        </a:ln>
        <a:effectLst/>
      </c:spPr>
      <c:txPr>
        <a:bodyPr rot="0" spcFirstLastPara="1" vertOverflow="ellipsis" vert="horz" wrap="square" anchor="ctr" anchorCtr="1"/>
        <a:lstStyle/>
        <a:p>
          <a:pPr>
            <a:defRPr sz="10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Chart!$C$2</c:f>
              <c:strCache>
                <c:ptCount val="1"/>
                <c:pt idx="0">
                  <c:v>CPI</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Chart!$A$3:$B$11</c:f>
              <c:multiLvlStrCache>
                <c:ptCount val="9"/>
                <c:lvl>
                  <c:pt idx="0">
                    <c:v>Feb-23</c:v>
                  </c:pt>
                  <c:pt idx="1">
                    <c:v>Jan-23</c:v>
                  </c:pt>
                  <c:pt idx="2">
                    <c:v>Feb-22</c:v>
                  </c:pt>
                  <c:pt idx="3">
                    <c:v>Feb-23</c:v>
                  </c:pt>
                  <c:pt idx="4">
                    <c:v>Jan-23</c:v>
                  </c:pt>
                  <c:pt idx="5">
                    <c:v>Feb-22</c:v>
                  </c:pt>
                  <c:pt idx="6">
                    <c:v>Feb-23</c:v>
                  </c:pt>
                  <c:pt idx="7">
                    <c:v>Jan-23</c:v>
                  </c:pt>
                  <c:pt idx="8">
                    <c:v>Feb-22</c:v>
                  </c:pt>
                </c:lvl>
                <c:lvl>
                  <c:pt idx="0">
                    <c:v>CPI</c:v>
                  </c:pt>
                  <c:pt idx="3">
                    <c:v>CPI Core</c:v>
                  </c:pt>
                  <c:pt idx="6">
                    <c:v>CPI Food</c:v>
                  </c:pt>
                </c:lvl>
              </c:multiLvlStrCache>
            </c:multiLvlStrRef>
          </c:cat>
          <c:val>
            <c:numRef>
              <c:f>Chart!$C$3:$C$11</c:f>
              <c:numCache>
                <c:formatCode>0.0%</c:formatCode>
                <c:ptCount val="9"/>
                <c:pt idx="0">
                  <c:v>6.4419024683925449E-2</c:v>
                </c:pt>
                <c:pt idx="1">
                  <c:v>6.5178032589016374E-2</c:v>
                </c:pt>
                <c:pt idx="2">
                  <c:v>6.066411238825032E-2</c:v>
                </c:pt>
              </c:numCache>
            </c:numRef>
          </c:val>
          <c:extLst>
            <c:ext xmlns:c16="http://schemas.microsoft.com/office/drawing/2014/chart" uri="{C3380CC4-5D6E-409C-BE32-E72D297353CC}">
              <c16:uniqueId val="{00000000-910F-4E06-9EAC-92E3C1BB6B25}"/>
            </c:ext>
          </c:extLst>
        </c:ser>
        <c:ser>
          <c:idx val="1"/>
          <c:order val="1"/>
          <c:tx>
            <c:strRef>
              <c:f>Chart!$D$2</c:f>
              <c:strCache>
                <c:ptCount val="1"/>
                <c:pt idx="0">
                  <c:v>CPI Core</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Chart!$A$3:$B$11</c:f>
              <c:multiLvlStrCache>
                <c:ptCount val="9"/>
                <c:lvl>
                  <c:pt idx="0">
                    <c:v>Feb-23</c:v>
                  </c:pt>
                  <c:pt idx="1">
                    <c:v>Jan-23</c:v>
                  </c:pt>
                  <c:pt idx="2">
                    <c:v>Feb-22</c:v>
                  </c:pt>
                  <c:pt idx="3">
                    <c:v>Feb-23</c:v>
                  </c:pt>
                  <c:pt idx="4">
                    <c:v>Jan-23</c:v>
                  </c:pt>
                  <c:pt idx="5">
                    <c:v>Feb-22</c:v>
                  </c:pt>
                  <c:pt idx="6">
                    <c:v>Feb-23</c:v>
                  </c:pt>
                  <c:pt idx="7">
                    <c:v>Jan-23</c:v>
                  </c:pt>
                  <c:pt idx="8">
                    <c:v>Feb-22</c:v>
                  </c:pt>
                </c:lvl>
                <c:lvl>
                  <c:pt idx="0">
                    <c:v>CPI</c:v>
                  </c:pt>
                  <c:pt idx="3">
                    <c:v>CPI Core</c:v>
                  </c:pt>
                  <c:pt idx="6">
                    <c:v>CPI Food</c:v>
                  </c:pt>
                </c:lvl>
              </c:multiLvlStrCache>
            </c:multiLvlStrRef>
          </c:cat>
          <c:val>
            <c:numRef>
              <c:f>Chart!$D$3:$D$11</c:f>
              <c:numCache>
                <c:formatCode>0.0%</c:formatCode>
                <c:ptCount val="9"/>
                <c:pt idx="3">
                  <c:v>6.3584524966081066E-2</c:v>
                </c:pt>
                <c:pt idx="4">
                  <c:v>6.3497301398532366E-2</c:v>
                </c:pt>
                <c:pt idx="5">
                  <c:v>5.8961736170809929E-2</c:v>
                </c:pt>
              </c:numCache>
            </c:numRef>
          </c:val>
          <c:extLst>
            <c:ext xmlns:c16="http://schemas.microsoft.com/office/drawing/2014/chart" uri="{C3380CC4-5D6E-409C-BE32-E72D297353CC}">
              <c16:uniqueId val="{00000001-910F-4E06-9EAC-92E3C1BB6B25}"/>
            </c:ext>
          </c:extLst>
        </c:ser>
        <c:ser>
          <c:idx val="2"/>
          <c:order val="2"/>
          <c:tx>
            <c:strRef>
              <c:f>Chart!$E$2</c:f>
              <c:strCache>
                <c:ptCount val="1"/>
                <c:pt idx="0">
                  <c:v>CPI Food</c:v>
                </c:pt>
              </c:strCache>
            </c:strRef>
          </c:tx>
          <c:spPr>
            <a:solidFill>
              <a:srgbClr val="CCCCCC"/>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Chart!$A$3:$B$11</c:f>
              <c:multiLvlStrCache>
                <c:ptCount val="9"/>
                <c:lvl>
                  <c:pt idx="0">
                    <c:v>Feb-23</c:v>
                  </c:pt>
                  <c:pt idx="1">
                    <c:v>Jan-23</c:v>
                  </c:pt>
                  <c:pt idx="2">
                    <c:v>Feb-22</c:v>
                  </c:pt>
                  <c:pt idx="3">
                    <c:v>Feb-23</c:v>
                  </c:pt>
                  <c:pt idx="4">
                    <c:v>Jan-23</c:v>
                  </c:pt>
                  <c:pt idx="5">
                    <c:v>Feb-22</c:v>
                  </c:pt>
                  <c:pt idx="6">
                    <c:v>Feb-23</c:v>
                  </c:pt>
                  <c:pt idx="7">
                    <c:v>Jan-23</c:v>
                  </c:pt>
                  <c:pt idx="8">
                    <c:v>Feb-22</c:v>
                  </c:pt>
                </c:lvl>
                <c:lvl>
                  <c:pt idx="0">
                    <c:v>CPI</c:v>
                  </c:pt>
                  <c:pt idx="3">
                    <c:v>CPI Core</c:v>
                  </c:pt>
                  <c:pt idx="6">
                    <c:v>CPI Food</c:v>
                  </c:pt>
                </c:lvl>
              </c:multiLvlStrCache>
            </c:multiLvlStrRef>
          </c:cat>
          <c:val>
            <c:numRef>
              <c:f>Chart!$E$3:$E$11</c:f>
              <c:numCache>
                <c:formatCode>0.0%</c:formatCode>
                <c:ptCount val="9"/>
                <c:pt idx="6">
                  <c:v>5.9538274605103352E-2</c:v>
                </c:pt>
                <c:pt idx="7">
                  <c:v>6.0036385688295967E-2</c:v>
                </c:pt>
                <c:pt idx="8">
                  <c:v>5.8520900321543369E-2</c:v>
                </c:pt>
              </c:numCache>
            </c:numRef>
          </c:val>
          <c:extLst>
            <c:ext xmlns:c16="http://schemas.microsoft.com/office/drawing/2014/chart" uri="{C3380CC4-5D6E-409C-BE32-E72D297353CC}">
              <c16:uniqueId val="{00000002-910F-4E06-9EAC-92E3C1BB6B25}"/>
            </c:ext>
          </c:extLst>
        </c:ser>
        <c:dLbls>
          <c:showLegendKey val="0"/>
          <c:showVal val="0"/>
          <c:showCatName val="0"/>
          <c:showSerName val="0"/>
          <c:showPercent val="0"/>
          <c:showBubbleSize val="0"/>
        </c:dLbls>
        <c:gapWidth val="99"/>
        <c:overlap val="69"/>
        <c:axId val="29024880"/>
        <c:axId val="29027376"/>
      </c:barChart>
      <c:catAx>
        <c:axId val="290248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9027376"/>
        <c:crosses val="autoZero"/>
        <c:auto val="1"/>
        <c:lblAlgn val="ctr"/>
        <c:lblOffset val="100"/>
        <c:noMultiLvlLbl val="0"/>
      </c:catAx>
      <c:valAx>
        <c:axId val="29027376"/>
        <c:scaling>
          <c:orientation val="minMax"/>
        </c:scaling>
        <c:delete val="0"/>
        <c:axPos val="l"/>
        <c:title>
          <c:tx>
            <c:rich>
              <a:bodyPr rot="-54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r>
                  <a:rPr lang="en-US" sz="900"/>
                  <a:t>YoY%</a:t>
                </a:r>
              </a:p>
            </c:rich>
          </c:tx>
          <c:overlay val="0"/>
          <c:spPr>
            <a:noFill/>
            <a:ln>
              <a:noFill/>
            </a:ln>
            <a:effectLst/>
          </c:spPr>
          <c:txPr>
            <a:bodyPr rot="-54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 b="0" i="0" u="none" strike="noStrike" kern="1200" baseline="0">
                <a:solidFill>
                  <a:schemeClr val="bg1"/>
                </a:solidFill>
                <a:latin typeface="+mn-lt"/>
                <a:ea typeface="+mn-ea"/>
                <a:cs typeface="+mn-cs"/>
              </a:defRPr>
            </a:pPr>
            <a:endParaRPr lang="en-US"/>
          </a:p>
        </c:txPr>
        <c:crossAx val="2902488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bg2"/>
      </a:solid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000" b="1" i="0" u="none" strike="noStrike" kern="1200" spc="0" baseline="0">
                <a:solidFill>
                  <a:schemeClr val="tx1">
                    <a:lumMod val="65000"/>
                    <a:lumOff val="35000"/>
                  </a:schemeClr>
                </a:solidFill>
                <a:latin typeface="+mn-lt"/>
                <a:ea typeface="+mn-ea"/>
                <a:cs typeface="+mn-cs"/>
              </a:defRPr>
            </a:pPr>
            <a:r>
              <a:rPr lang="en-US" sz="1000" b="1"/>
              <a:t>Foreign Exchange Reserves</a:t>
            </a:r>
          </a:p>
        </c:rich>
      </c:tx>
      <c:layout>
        <c:manualLayout>
          <c:xMode val="edge"/>
          <c:yMode val="edge"/>
          <c:x val="0.3364790026246719"/>
          <c:y val="2.7777777777777776E-2"/>
        </c:manualLayout>
      </c:layout>
      <c:overlay val="0"/>
      <c:spPr>
        <a:noFill/>
        <a:ln>
          <a:noFill/>
        </a:ln>
        <a:effectLst/>
      </c:spPr>
      <c:txPr>
        <a:bodyPr rot="0" spcFirstLastPara="1" vertOverflow="ellipsis" vert="horz" wrap="square" anchor="ctr" anchorCtr="1"/>
        <a:lstStyle/>
        <a:p>
          <a:pPr>
            <a:defRPr sz="10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3476159230096238"/>
          <c:y val="0.14201527777777778"/>
          <c:w val="0.81310629921259847"/>
          <c:h val="0.5945125"/>
        </c:manualLayout>
      </c:layout>
      <c:areaChart>
        <c:grouping val="stacked"/>
        <c:varyColors val="0"/>
        <c:ser>
          <c:idx val="0"/>
          <c:order val="0"/>
          <c:tx>
            <c:strRef>
              <c:f>[Foreign_Exchange_Reserves_March_2018_to_February_2023.xls.xlsx]Sheet1!$B$2</c:f>
              <c:strCache>
                <c:ptCount val="1"/>
                <c:pt idx="0">
                  <c:v>Foreign exchange Reserves</c:v>
                </c:pt>
              </c:strCache>
            </c:strRef>
          </c:tx>
          <c:spPr>
            <a:solidFill>
              <a:srgbClr val="002060"/>
            </a:solidFill>
            <a:ln>
              <a:noFill/>
            </a:ln>
            <a:effectLst/>
          </c:spPr>
          <c:cat>
            <c:numRef>
              <c:f>[Foreign_Exchange_Reserves_March_2018_to_February_2023.xls.xlsx]Sheet1!$A$3:$A$16</c:f>
              <c:numCache>
                <c:formatCode>mmm\-yy</c:formatCode>
                <c:ptCount val="14"/>
                <c:pt idx="0">
                  <c:v>44562</c:v>
                </c:pt>
                <c:pt idx="1">
                  <c:v>44593</c:v>
                </c:pt>
                <c:pt idx="2">
                  <c:v>44621</c:v>
                </c:pt>
                <c:pt idx="3">
                  <c:v>44652</c:v>
                </c:pt>
                <c:pt idx="4">
                  <c:v>44682</c:v>
                </c:pt>
                <c:pt idx="5">
                  <c:v>44713</c:v>
                </c:pt>
                <c:pt idx="6">
                  <c:v>44743</c:v>
                </c:pt>
                <c:pt idx="7">
                  <c:v>44774</c:v>
                </c:pt>
                <c:pt idx="8">
                  <c:v>44805</c:v>
                </c:pt>
                <c:pt idx="9">
                  <c:v>44835</c:v>
                </c:pt>
                <c:pt idx="10">
                  <c:v>44866</c:v>
                </c:pt>
                <c:pt idx="11">
                  <c:v>44896</c:v>
                </c:pt>
                <c:pt idx="12">
                  <c:v>44927</c:v>
                </c:pt>
                <c:pt idx="13">
                  <c:v>44958</c:v>
                </c:pt>
              </c:numCache>
            </c:numRef>
          </c:cat>
          <c:val>
            <c:numRef>
              <c:f>[Foreign_Exchange_Reserves_March_2018_to_February_2023.xls.xlsx]Sheet1!$B$3:$B$16</c:f>
              <c:numCache>
                <c:formatCode>0</c:formatCode>
                <c:ptCount val="14"/>
                <c:pt idx="0">
                  <c:v>629.755</c:v>
                </c:pt>
                <c:pt idx="1">
                  <c:v>631.52700000000004</c:v>
                </c:pt>
                <c:pt idx="2">
                  <c:v>617.64800000000002</c:v>
                </c:pt>
                <c:pt idx="3">
                  <c:v>597.72799999999995</c:v>
                </c:pt>
                <c:pt idx="4">
                  <c:v>601.36300000000006</c:v>
                </c:pt>
                <c:pt idx="5">
                  <c:v>593.32299999999998</c:v>
                </c:pt>
                <c:pt idx="6">
                  <c:v>573.875</c:v>
                </c:pt>
                <c:pt idx="7">
                  <c:v>561.04600000000005</c:v>
                </c:pt>
                <c:pt idx="8">
                  <c:v>532.66399999999999</c:v>
                </c:pt>
                <c:pt idx="9">
                  <c:v>531.08100000000002</c:v>
                </c:pt>
                <c:pt idx="10">
                  <c:v>550.14200000000005</c:v>
                </c:pt>
                <c:pt idx="11">
                  <c:v>562.851</c:v>
                </c:pt>
                <c:pt idx="12">
                  <c:v>576.76099999999997</c:v>
                </c:pt>
                <c:pt idx="13">
                  <c:v>560.94200000000001</c:v>
                </c:pt>
              </c:numCache>
            </c:numRef>
          </c:val>
          <c:extLst>
            <c:ext xmlns:c16="http://schemas.microsoft.com/office/drawing/2014/chart" uri="{C3380CC4-5D6E-409C-BE32-E72D297353CC}">
              <c16:uniqueId val="{00000000-6CF9-4575-92CA-51FB29D012FD}"/>
            </c:ext>
          </c:extLst>
        </c:ser>
        <c:dLbls>
          <c:showLegendKey val="0"/>
          <c:showVal val="0"/>
          <c:showCatName val="0"/>
          <c:showSerName val="0"/>
          <c:showPercent val="0"/>
          <c:showBubbleSize val="0"/>
        </c:dLbls>
        <c:axId val="1454834031"/>
        <c:axId val="1454831535"/>
      </c:areaChart>
      <c:dateAx>
        <c:axId val="1454834031"/>
        <c:scaling>
          <c:orientation val="minMax"/>
        </c:scaling>
        <c:delete val="0"/>
        <c:axPos val="b"/>
        <c:numFmt formatCode="mmm\-yy"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454831535"/>
        <c:crosses val="autoZero"/>
        <c:auto val="1"/>
        <c:lblOffset val="100"/>
        <c:baseTimeUnit val="months"/>
      </c:dateAx>
      <c:valAx>
        <c:axId val="1454831535"/>
        <c:scaling>
          <c:orientation val="minMax"/>
        </c:scaling>
        <c:delete val="0"/>
        <c:axPos val="l"/>
        <c:title>
          <c:tx>
            <c:rich>
              <a:bodyPr rot="-54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r>
                  <a:rPr lang="en-US" sz="900"/>
                  <a:t>USD</a:t>
                </a:r>
                <a:r>
                  <a:rPr lang="en-US" sz="900" baseline="0"/>
                  <a:t> Bn</a:t>
                </a:r>
                <a:endParaRPr lang="en-US" sz="900"/>
              </a:p>
            </c:rich>
          </c:tx>
          <c:overlay val="0"/>
          <c:spPr>
            <a:noFill/>
            <a:ln>
              <a:noFill/>
            </a:ln>
            <a:effectLst/>
          </c:spPr>
          <c:txPr>
            <a:bodyPr rot="-54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454834031"/>
        <c:crosses val="autoZero"/>
        <c:crossBetween val="midCat"/>
      </c:valAx>
      <c:spPr>
        <a:noFill/>
        <a:ln>
          <a:noFill/>
        </a:ln>
        <a:effectLst/>
      </c:spPr>
    </c:plotArea>
    <c:plotVisOnly val="1"/>
    <c:dispBlanksAs val="zero"/>
    <c:extLst>
      <c:ext xmlns:c16r3="http://schemas.microsoft.com/office/drawing/2017/03/chart" uri="{56B9EC1D-385E-4148-901F-78D8002777C0}">
        <c16r3:dataDisplayOptions16>
          <c16r3:dispNaAsBlank val="1"/>
        </c16r3:dataDisplayOptions16>
      </c:ext>
    </c:extLst>
    <c:showDLblsOverMax val="0"/>
  </c:chart>
  <c:spPr>
    <a:noFill/>
    <a:ln>
      <a:solidFill>
        <a:schemeClr val="bg2"/>
      </a:solid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000" b="1" i="0" u="none" strike="noStrike" kern="1200" spc="0" baseline="0">
                <a:solidFill>
                  <a:schemeClr val="tx1">
                    <a:lumMod val="65000"/>
                    <a:lumOff val="35000"/>
                  </a:schemeClr>
                </a:solidFill>
                <a:latin typeface="+mn-lt"/>
                <a:ea typeface="+mn-ea"/>
                <a:cs typeface="+mn-cs"/>
              </a:defRPr>
            </a:pPr>
            <a:r>
              <a:rPr lang="en-US" sz="1000" b="1"/>
              <a:t>Merchandise Trade</a:t>
            </a:r>
          </a:p>
        </c:rich>
      </c:tx>
      <c:overlay val="0"/>
      <c:spPr>
        <a:noFill/>
        <a:ln>
          <a:noFill/>
        </a:ln>
        <a:effectLst/>
      </c:spPr>
      <c:txPr>
        <a:bodyPr rot="0" spcFirstLastPara="1" vertOverflow="ellipsis" vert="horz" wrap="square" anchor="ctr" anchorCtr="1"/>
        <a:lstStyle/>
        <a:p>
          <a:pPr>
            <a:defRPr sz="10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6.6983963992519838E-2"/>
          <c:y val="0.14642499999999997"/>
          <c:w val="0.89238155796215002"/>
          <c:h val="0.58117916666666669"/>
        </c:manualLayout>
      </c:layout>
      <c:barChart>
        <c:barDir val="col"/>
        <c:grouping val="clustered"/>
        <c:varyColors val="0"/>
        <c:ser>
          <c:idx val="0"/>
          <c:order val="0"/>
          <c:tx>
            <c:strRef>
              <c:f>Sheet1!$C$3</c:f>
              <c:strCache>
                <c:ptCount val="1"/>
                <c:pt idx="0">
                  <c:v>Trade Balance</c:v>
                </c:pt>
              </c:strCache>
            </c:strRef>
          </c:tx>
          <c:spPr>
            <a:solidFill>
              <a:schemeClr val="accent1"/>
            </a:solidFill>
            <a:ln>
              <a:noFill/>
            </a:ln>
            <a:effectLst/>
          </c:spPr>
          <c:invertIfNegative val="0"/>
          <c:dLbls>
            <c:dLbl>
              <c:idx val="0"/>
              <c:tx>
                <c:rich>
                  <a:bodyPr/>
                  <a:lstStyle/>
                  <a:p>
                    <a:r>
                      <a:rPr lang="en-US" dirty="0"/>
                      <a:t>-17.7</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EBA1-462D-BC1A-8646F3B4F5EC}"/>
                </c:ext>
              </c:extLst>
            </c:dLbl>
            <c:dLbl>
              <c:idx val="1"/>
              <c:tx>
                <c:rich>
                  <a:bodyPr/>
                  <a:lstStyle/>
                  <a:p>
                    <a:r>
                      <a:rPr lang="en-US" dirty="0"/>
                      <a:t>-22.1</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EBA1-462D-BC1A-8646F3B4F5EC}"/>
                </c:ext>
              </c:extLst>
            </c:dLbl>
            <c:dLbl>
              <c:idx val="2"/>
              <c:tx>
                <c:rich>
                  <a:bodyPr/>
                  <a:lstStyle/>
                  <a:p>
                    <a:r>
                      <a:rPr lang="en-US" dirty="0"/>
                      <a:t>-17.3</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2-EBA1-462D-BC1A-8646F3B4F5EC}"/>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Sheet1!$A$4:$B$12</c:f>
              <c:multiLvlStrCache>
                <c:ptCount val="9"/>
                <c:lvl>
                  <c:pt idx="0">
                    <c:v>Jan-23</c:v>
                  </c:pt>
                  <c:pt idx="1">
                    <c:v>Dec-22</c:v>
                  </c:pt>
                  <c:pt idx="2">
                    <c:v>Jan-22</c:v>
                  </c:pt>
                  <c:pt idx="3">
                    <c:v>Jan-23</c:v>
                  </c:pt>
                  <c:pt idx="4">
                    <c:v>Dec-22</c:v>
                  </c:pt>
                  <c:pt idx="5">
                    <c:v>Jan-22</c:v>
                  </c:pt>
                  <c:pt idx="6">
                    <c:v>Jan-23</c:v>
                  </c:pt>
                  <c:pt idx="7">
                    <c:v>Dec-22</c:v>
                  </c:pt>
                  <c:pt idx="8">
                    <c:v>Jan-22</c:v>
                  </c:pt>
                </c:lvl>
                <c:lvl>
                  <c:pt idx="0">
                    <c:v>Trade Balance</c:v>
                  </c:pt>
                  <c:pt idx="3">
                    <c:v>Exports</c:v>
                  </c:pt>
                  <c:pt idx="6">
                    <c:v>Imports</c:v>
                  </c:pt>
                </c:lvl>
              </c:multiLvlStrCache>
            </c:multiLvlStrRef>
          </c:cat>
          <c:val>
            <c:numRef>
              <c:f>Sheet1!$C$4:$C$12</c:f>
              <c:numCache>
                <c:formatCode>0</c:formatCode>
                <c:ptCount val="9"/>
                <c:pt idx="0">
                  <c:v>-17.74288</c:v>
                </c:pt>
                <c:pt idx="1">
                  <c:v>-22.145462156000001</c:v>
                </c:pt>
                <c:pt idx="2">
                  <c:v>-17.333759999999998</c:v>
                </c:pt>
              </c:numCache>
            </c:numRef>
          </c:val>
          <c:extLst>
            <c:ext xmlns:c16="http://schemas.microsoft.com/office/drawing/2014/chart" uri="{C3380CC4-5D6E-409C-BE32-E72D297353CC}">
              <c16:uniqueId val="{00000003-EBA1-462D-BC1A-8646F3B4F5EC}"/>
            </c:ext>
          </c:extLst>
        </c:ser>
        <c:ser>
          <c:idx val="1"/>
          <c:order val="1"/>
          <c:tx>
            <c:strRef>
              <c:f>Sheet1!$D$3</c:f>
              <c:strCache>
                <c:ptCount val="1"/>
                <c:pt idx="0">
                  <c:v>Exports</c:v>
                </c:pt>
              </c:strCache>
            </c:strRef>
          </c:tx>
          <c:spPr>
            <a:solidFill>
              <a:schemeClr val="accent2"/>
            </a:solidFill>
            <a:ln>
              <a:noFill/>
            </a:ln>
            <a:effectLst/>
          </c:spPr>
          <c:invertIfNegative val="0"/>
          <c:dLbls>
            <c:dLbl>
              <c:idx val="3"/>
              <c:tx>
                <c:rich>
                  <a:bodyPr/>
                  <a:lstStyle/>
                  <a:p>
                    <a:r>
                      <a:rPr lang="en-US" dirty="0"/>
                      <a:t>32.9</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4-EBA1-462D-BC1A-8646F3B4F5EC}"/>
                </c:ext>
              </c:extLst>
            </c:dLbl>
            <c:dLbl>
              <c:idx val="4"/>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EBA1-462D-BC1A-8646F3B4F5EC}"/>
                </c:ext>
              </c:extLst>
            </c:dLbl>
            <c:dLbl>
              <c:idx val="5"/>
              <c:tx>
                <c:rich>
                  <a:bodyPr/>
                  <a:lstStyle/>
                  <a:p>
                    <a:r>
                      <a:rPr lang="en-US" dirty="0"/>
                      <a:t>35.2</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6-EBA1-462D-BC1A-8646F3B4F5EC}"/>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Sheet1!$A$4:$B$12</c:f>
              <c:multiLvlStrCache>
                <c:ptCount val="9"/>
                <c:lvl>
                  <c:pt idx="0">
                    <c:v>Jan-23</c:v>
                  </c:pt>
                  <c:pt idx="1">
                    <c:v>Dec-22</c:v>
                  </c:pt>
                  <c:pt idx="2">
                    <c:v>Jan-22</c:v>
                  </c:pt>
                  <c:pt idx="3">
                    <c:v>Jan-23</c:v>
                  </c:pt>
                  <c:pt idx="4">
                    <c:v>Dec-22</c:v>
                  </c:pt>
                  <c:pt idx="5">
                    <c:v>Jan-22</c:v>
                  </c:pt>
                  <c:pt idx="6">
                    <c:v>Jan-23</c:v>
                  </c:pt>
                  <c:pt idx="7">
                    <c:v>Dec-22</c:v>
                  </c:pt>
                  <c:pt idx="8">
                    <c:v>Jan-22</c:v>
                  </c:pt>
                </c:lvl>
                <c:lvl>
                  <c:pt idx="0">
                    <c:v>Trade Balance</c:v>
                  </c:pt>
                  <c:pt idx="3">
                    <c:v>Exports</c:v>
                  </c:pt>
                  <c:pt idx="6">
                    <c:v>Imports</c:v>
                  </c:pt>
                </c:lvl>
              </c:multiLvlStrCache>
            </c:multiLvlStrRef>
          </c:cat>
          <c:val>
            <c:numRef>
              <c:f>Sheet1!$D$4:$D$12</c:f>
              <c:numCache>
                <c:formatCode>General</c:formatCode>
                <c:ptCount val="9"/>
                <c:pt idx="3" formatCode="0">
                  <c:v>32.913629999999998</c:v>
                </c:pt>
                <c:pt idx="4" formatCode="0">
                  <c:v>38.039185205000003</c:v>
                </c:pt>
                <c:pt idx="5" formatCode="0">
                  <c:v>35.23301</c:v>
                </c:pt>
              </c:numCache>
            </c:numRef>
          </c:val>
          <c:extLst>
            <c:ext xmlns:c16="http://schemas.microsoft.com/office/drawing/2014/chart" uri="{C3380CC4-5D6E-409C-BE32-E72D297353CC}">
              <c16:uniqueId val="{00000007-EBA1-462D-BC1A-8646F3B4F5EC}"/>
            </c:ext>
          </c:extLst>
        </c:ser>
        <c:ser>
          <c:idx val="2"/>
          <c:order val="2"/>
          <c:tx>
            <c:strRef>
              <c:f>Sheet1!$E$3</c:f>
              <c:strCache>
                <c:ptCount val="1"/>
                <c:pt idx="0">
                  <c:v>Imports</c:v>
                </c:pt>
              </c:strCache>
            </c:strRef>
          </c:tx>
          <c:spPr>
            <a:solidFill>
              <a:schemeClr val="accent6"/>
            </a:solidFill>
            <a:ln>
              <a:noFill/>
            </a:ln>
            <a:effectLst/>
          </c:spPr>
          <c:invertIfNegative val="0"/>
          <c:dLbls>
            <c:dLbl>
              <c:idx val="6"/>
              <c:tx>
                <c:rich>
                  <a:bodyPr/>
                  <a:lstStyle/>
                  <a:p>
                    <a:r>
                      <a:rPr lang="en-US" dirty="0"/>
                      <a:t>50.7</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8-EBA1-462D-BC1A-8646F3B4F5EC}"/>
                </c:ext>
              </c:extLst>
            </c:dLbl>
            <c:dLbl>
              <c:idx val="7"/>
              <c:tx>
                <c:rich>
                  <a:bodyPr/>
                  <a:lstStyle/>
                  <a:p>
                    <a:r>
                      <a:rPr lang="en-US" dirty="0"/>
                      <a:t>60.2</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9-EBA1-462D-BC1A-8646F3B4F5EC}"/>
                </c:ext>
              </c:extLst>
            </c:dLbl>
            <c:dLbl>
              <c:idx val="8"/>
              <c:tx>
                <c:rich>
                  <a:bodyPr/>
                  <a:lstStyle/>
                  <a:p>
                    <a:r>
                      <a:rPr lang="en-US" dirty="0"/>
                      <a:t>52.6</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A-EBA1-462D-BC1A-8646F3B4F5EC}"/>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Sheet1!$A$4:$B$12</c:f>
              <c:multiLvlStrCache>
                <c:ptCount val="9"/>
                <c:lvl>
                  <c:pt idx="0">
                    <c:v>Jan-23</c:v>
                  </c:pt>
                  <c:pt idx="1">
                    <c:v>Dec-22</c:v>
                  </c:pt>
                  <c:pt idx="2">
                    <c:v>Jan-22</c:v>
                  </c:pt>
                  <c:pt idx="3">
                    <c:v>Jan-23</c:v>
                  </c:pt>
                  <c:pt idx="4">
                    <c:v>Dec-22</c:v>
                  </c:pt>
                  <c:pt idx="5">
                    <c:v>Jan-22</c:v>
                  </c:pt>
                  <c:pt idx="6">
                    <c:v>Jan-23</c:v>
                  </c:pt>
                  <c:pt idx="7">
                    <c:v>Dec-22</c:v>
                  </c:pt>
                  <c:pt idx="8">
                    <c:v>Jan-22</c:v>
                  </c:pt>
                </c:lvl>
                <c:lvl>
                  <c:pt idx="0">
                    <c:v>Trade Balance</c:v>
                  </c:pt>
                  <c:pt idx="3">
                    <c:v>Exports</c:v>
                  </c:pt>
                  <c:pt idx="6">
                    <c:v>Imports</c:v>
                  </c:pt>
                </c:lvl>
              </c:multiLvlStrCache>
            </c:multiLvlStrRef>
          </c:cat>
          <c:val>
            <c:numRef>
              <c:f>Sheet1!$E$4:$E$12</c:f>
              <c:numCache>
                <c:formatCode>General</c:formatCode>
                <c:ptCount val="9"/>
                <c:pt idx="6" formatCode="0">
                  <c:v>50.656510000000004</c:v>
                </c:pt>
                <c:pt idx="7" formatCode="0">
                  <c:v>60.184647361000003</c:v>
                </c:pt>
                <c:pt idx="8" formatCode="0">
                  <c:v>52.566769999999998</c:v>
                </c:pt>
              </c:numCache>
            </c:numRef>
          </c:val>
          <c:extLst>
            <c:ext xmlns:c16="http://schemas.microsoft.com/office/drawing/2014/chart" uri="{C3380CC4-5D6E-409C-BE32-E72D297353CC}">
              <c16:uniqueId val="{0000000B-EBA1-462D-BC1A-8646F3B4F5EC}"/>
            </c:ext>
          </c:extLst>
        </c:ser>
        <c:dLbls>
          <c:showLegendKey val="0"/>
          <c:showVal val="0"/>
          <c:showCatName val="0"/>
          <c:showSerName val="0"/>
          <c:showPercent val="0"/>
          <c:showBubbleSize val="0"/>
        </c:dLbls>
        <c:gapWidth val="74"/>
        <c:overlap val="69"/>
        <c:axId val="1760763311"/>
        <c:axId val="1760757487"/>
      </c:barChart>
      <c:catAx>
        <c:axId val="1760763311"/>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760757487"/>
        <c:crosses val="autoZero"/>
        <c:auto val="1"/>
        <c:lblAlgn val="ctr"/>
        <c:lblOffset val="100"/>
        <c:noMultiLvlLbl val="0"/>
      </c:catAx>
      <c:valAx>
        <c:axId val="1760757487"/>
        <c:scaling>
          <c:orientation val="minMax"/>
        </c:scaling>
        <c:delete val="0"/>
        <c:axPos val="l"/>
        <c:title>
          <c:tx>
            <c:rich>
              <a:bodyPr rot="-54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r>
                  <a:rPr lang="en-US" sz="900"/>
                  <a:t>USD</a:t>
                </a:r>
                <a:r>
                  <a:rPr lang="en-US" sz="900" baseline="0"/>
                  <a:t> Bn</a:t>
                </a:r>
                <a:endParaRPr lang="en-US" sz="900"/>
              </a:p>
            </c:rich>
          </c:tx>
          <c:overlay val="0"/>
          <c:spPr>
            <a:noFill/>
            <a:ln>
              <a:noFill/>
            </a:ln>
            <a:effectLst/>
          </c:spPr>
          <c:txPr>
            <a:bodyPr rot="-54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 b="0" i="0" u="none" strike="noStrike" kern="1200" baseline="0">
                <a:solidFill>
                  <a:schemeClr val="bg1"/>
                </a:solidFill>
                <a:latin typeface="+mn-lt"/>
                <a:ea typeface="+mn-ea"/>
                <a:cs typeface="+mn-cs"/>
              </a:defRPr>
            </a:pPr>
            <a:endParaRPr lang="en-US"/>
          </a:p>
        </c:txPr>
        <c:crossAx val="176076331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solidFill>
        <a:schemeClr val="bg2"/>
      </a:solid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000" b="1" i="0" u="none" strike="noStrike" kern="1200" spc="0" baseline="0">
                <a:solidFill>
                  <a:schemeClr val="tx1">
                    <a:lumMod val="65000"/>
                    <a:lumOff val="35000"/>
                  </a:schemeClr>
                </a:solidFill>
                <a:latin typeface="+mn-lt"/>
                <a:ea typeface="+mn-ea"/>
                <a:cs typeface="+mn-cs"/>
              </a:defRPr>
            </a:pPr>
            <a:r>
              <a:rPr lang="en-US" sz="1000" b="1" dirty="0"/>
              <a:t>Services Trade</a:t>
            </a:r>
          </a:p>
        </c:rich>
      </c:tx>
      <c:overlay val="0"/>
      <c:spPr>
        <a:noFill/>
        <a:ln>
          <a:noFill/>
        </a:ln>
        <a:effectLst/>
      </c:spPr>
      <c:txPr>
        <a:bodyPr rot="0" spcFirstLastPara="1" vertOverflow="ellipsis" vert="horz" wrap="square" anchor="ctr" anchorCtr="1"/>
        <a:lstStyle/>
        <a:p>
          <a:pPr>
            <a:defRPr sz="10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'[Trade in services.xlsx]Chart'!$C$3</c:f>
              <c:strCache>
                <c:ptCount val="1"/>
                <c:pt idx="0">
                  <c:v>Trade Balance</c:v>
                </c:pt>
              </c:strCache>
            </c:strRef>
          </c:tx>
          <c:spPr>
            <a:solidFill>
              <a:schemeClr val="accent1"/>
            </a:solidFill>
            <a:ln>
              <a:noFill/>
            </a:ln>
            <a:effectLst/>
          </c:spPr>
          <c:invertIfNegative val="0"/>
          <c:dLbls>
            <c:dLbl>
              <c:idx val="0"/>
              <c:tx>
                <c:rich>
                  <a:bodyPr/>
                  <a:lstStyle/>
                  <a:p>
                    <a:r>
                      <a:rPr lang="en-US"/>
                      <a:t>13.8</a:t>
                    </a:r>
                    <a:endParaRPr lang="en-US"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7C76-4D76-BA30-27DC43ED59D2}"/>
                </c:ext>
              </c:extLst>
            </c:dLbl>
            <c:dLbl>
              <c:idx val="1"/>
              <c:tx>
                <c:rich>
                  <a:bodyPr/>
                  <a:lstStyle/>
                  <a:p>
                    <a:r>
                      <a:rPr lang="en-US"/>
                      <a:t>15.5</a:t>
                    </a:r>
                    <a:endParaRPr lang="en-US"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7C76-4D76-BA30-27DC43ED59D2}"/>
                </c:ext>
              </c:extLst>
            </c:dLbl>
            <c:dLbl>
              <c:idx val="2"/>
              <c:tx>
                <c:rich>
                  <a:bodyPr/>
                  <a:lstStyle/>
                  <a:p>
                    <a:r>
                      <a:rPr lang="en-US"/>
                      <a:t>8.4</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2-7C76-4D76-BA30-27DC43ED59D2}"/>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'[Trade in services.xlsx]Chart'!$A$4:$B$12</c:f>
              <c:multiLvlStrCache>
                <c:ptCount val="9"/>
                <c:lvl>
                  <c:pt idx="0">
                    <c:v>Jan-23</c:v>
                  </c:pt>
                  <c:pt idx="1">
                    <c:v>Dec-22</c:v>
                  </c:pt>
                  <c:pt idx="2">
                    <c:v>Jan-22</c:v>
                  </c:pt>
                  <c:pt idx="3">
                    <c:v>Jan-23</c:v>
                  </c:pt>
                  <c:pt idx="4">
                    <c:v>Dec-22</c:v>
                  </c:pt>
                  <c:pt idx="5">
                    <c:v>Jan-22</c:v>
                  </c:pt>
                  <c:pt idx="6">
                    <c:v>Jan-23</c:v>
                  </c:pt>
                  <c:pt idx="7">
                    <c:v>Dec-22</c:v>
                  </c:pt>
                  <c:pt idx="8">
                    <c:v>Jan-22</c:v>
                  </c:pt>
                </c:lvl>
                <c:lvl>
                  <c:pt idx="0">
                    <c:v>Trade Balance</c:v>
                  </c:pt>
                  <c:pt idx="3">
                    <c:v>Exports</c:v>
                  </c:pt>
                  <c:pt idx="6">
                    <c:v>Imports</c:v>
                  </c:pt>
                </c:lvl>
              </c:multiLvlStrCache>
            </c:multiLvlStrRef>
          </c:cat>
          <c:val>
            <c:numRef>
              <c:f>'[Trade in services.xlsx]Chart'!$C$4:$C$12</c:f>
              <c:numCache>
                <c:formatCode>0</c:formatCode>
                <c:ptCount val="9"/>
                <c:pt idx="0">
                  <c:v>13.81</c:v>
                </c:pt>
                <c:pt idx="1">
                  <c:v>15.499000000000001</c:v>
                </c:pt>
                <c:pt idx="2">
                  <c:v>8.3879999999999999</c:v>
                </c:pt>
              </c:numCache>
            </c:numRef>
          </c:val>
          <c:extLst>
            <c:ext xmlns:c16="http://schemas.microsoft.com/office/drawing/2014/chart" uri="{C3380CC4-5D6E-409C-BE32-E72D297353CC}">
              <c16:uniqueId val="{00000000-D87A-49E6-A6CE-D23EBF9930ED}"/>
            </c:ext>
          </c:extLst>
        </c:ser>
        <c:ser>
          <c:idx val="1"/>
          <c:order val="1"/>
          <c:tx>
            <c:strRef>
              <c:f>'[Trade in services.xlsx]Chart'!$D$3</c:f>
              <c:strCache>
                <c:ptCount val="1"/>
                <c:pt idx="0">
                  <c:v>Exports</c:v>
                </c:pt>
              </c:strCache>
            </c:strRef>
          </c:tx>
          <c:spPr>
            <a:solidFill>
              <a:schemeClr val="accent2"/>
            </a:solidFill>
            <a:ln>
              <a:noFill/>
            </a:ln>
            <a:effectLst/>
          </c:spPr>
          <c:invertIfNegative val="0"/>
          <c:dLbls>
            <c:dLbl>
              <c:idx val="4"/>
              <c:tx>
                <c:rich>
                  <a:bodyPr/>
                  <a:lstStyle/>
                  <a:p>
                    <a:r>
                      <a:rPr lang="en-US"/>
                      <a:t>31.3</a:t>
                    </a:r>
                    <a:endParaRPr lang="en-US"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7C76-4D76-BA30-27DC43ED59D2}"/>
                </c:ext>
              </c:extLst>
            </c:dLbl>
            <c:dLbl>
              <c:idx val="5"/>
              <c:tx>
                <c:rich>
                  <a:bodyPr/>
                  <a:lstStyle/>
                  <a:p>
                    <a:r>
                      <a:rPr lang="en-US"/>
                      <a:t>21.6</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4-7C76-4D76-BA30-27DC43ED59D2}"/>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'[Trade in services.xlsx]Chart'!$A$4:$B$12</c:f>
              <c:multiLvlStrCache>
                <c:ptCount val="9"/>
                <c:lvl>
                  <c:pt idx="0">
                    <c:v>Jan-23</c:v>
                  </c:pt>
                  <c:pt idx="1">
                    <c:v>Dec-22</c:v>
                  </c:pt>
                  <c:pt idx="2">
                    <c:v>Jan-22</c:v>
                  </c:pt>
                  <c:pt idx="3">
                    <c:v>Jan-23</c:v>
                  </c:pt>
                  <c:pt idx="4">
                    <c:v>Dec-22</c:v>
                  </c:pt>
                  <c:pt idx="5">
                    <c:v>Jan-22</c:v>
                  </c:pt>
                  <c:pt idx="6">
                    <c:v>Jan-23</c:v>
                  </c:pt>
                  <c:pt idx="7">
                    <c:v>Dec-22</c:v>
                  </c:pt>
                  <c:pt idx="8">
                    <c:v>Jan-22</c:v>
                  </c:pt>
                </c:lvl>
                <c:lvl>
                  <c:pt idx="0">
                    <c:v>Trade Balance</c:v>
                  </c:pt>
                  <c:pt idx="3">
                    <c:v>Exports</c:v>
                  </c:pt>
                  <c:pt idx="6">
                    <c:v>Imports</c:v>
                  </c:pt>
                </c:lvl>
              </c:multiLvlStrCache>
            </c:multiLvlStrRef>
          </c:cat>
          <c:val>
            <c:numRef>
              <c:f>'[Trade in services.xlsx]Chart'!$D$4:$D$12</c:f>
              <c:numCache>
                <c:formatCode>General</c:formatCode>
                <c:ptCount val="9"/>
                <c:pt idx="3" formatCode="0">
                  <c:v>28.036000000000001</c:v>
                </c:pt>
                <c:pt idx="4" formatCode="0">
                  <c:v>31.286999999999999</c:v>
                </c:pt>
                <c:pt idx="5" formatCode="0">
                  <c:v>21.625</c:v>
                </c:pt>
              </c:numCache>
            </c:numRef>
          </c:val>
          <c:extLst>
            <c:ext xmlns:c16="http://schemas.microsoft.com/office/drawing/2014/chart" uri="{C3380CC4-5D6E-409C-BE32-E72D297353CC}">
              <c16:uniqueId val="{00000001-D87A-49E6-A6CE-D23EBF9930ED}"/>
            </c:ext>
          </c:extLst>
        </c:ser>
        <c:ser>
          <c:idx val="2"/>
          <c:order val="2"/>
          <c:tx>
            <c:strRef>
              <c:f>'[Trade in services.xlsx]Chart'!$E$3</c:f>
              <c:strCache>
                <c:ptCount val="1"/>
                <c:pt idx="0">
                  <c:v>Imports</c:v>
                </c:pt>
              </c:strCache>
            </c:strRef>
          </c:tx>
          <c:spPr>
            <a:solidFill>
              <a:schemeClr val="accent6"/>
            </a:solidFill>
            <a:ln>
              <a:noFill/>
            </a:ln>
            <a:effectLst/>
          </c:spPr>
          <c:invertIfNegative val="0"/>
          <c:dLbls>
            <c:dLbl>
              <c:idx val="6"/>
              <c:tx>
                <c:rich>
                  <a:bodyPr/>
                  <a:lstStyle/>
                  <a:p>
                    <a:r>
                      <a:rPr lang="en-US"/>
                      <a:t>14.2</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5-7C76-4D76-BA30-27DC43ED59D2}"/>
                </c:ext>
              </c:extLst>
            </c:dLbl>
            <c:dLbl>
              <c:idx val="7"/>
              <c:tx>
                <c:rich>
                  <a:bodyPr/>
                  <a:lstStyle/>
                  <a:p>
                    <a:r>
                      <a:rPr lang="en-US"/>
                      <a:t>15.8</a:t>
                    </a:r>
                    <a:endParaRPr lang="en-US"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6-7C76-4D76-BA30-27DC43ED59D2}"/>
                </c:ext>
              </c:extLst>
            </c:dLbl>
            <c:dLbl>
              <c:idx val="8"/>
              <c:tx>
                <c:rich>
                  <a:bodyPr/>
                  <a:lstStyle/>
                  <a:p>
                    <a:r>
                      <a:rPr lang="en-US"/>
                      <a:t>13.2</a:t>
                    </a:r>
                    <a:endParaRPr lang="en-US"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7-7C76-4D76-BA30-27DC43ED59D2}"/>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'[Trade in services.xlsx]Chart'!$A$4:$B$12</c:f>
              <c:multiLvlStrCache>
                <c:ptCount val="9"/>
                <c:lvl>
                  <c:pt idx="0">
                    <c:v>Jan-23</c:v>
                  </c:pt>
                  <c:pt idx="1">
                    <c:v>Dec-22</c:v>
                  </c:pt>
                  <c:pt idx="2">
                    <c:v>Jan-22</c:v>
                  </c:pt>
                  <c:pt idx="3">
                    <c:v>Jan-23</c:v>
                  </c:pt>
                  <c:pt idx="4">
                    <c:v>Dec-22</c:v>
                  </c:pt>
                  <c:pt idx="5">
                    <c:v>Jan-22</c:v>
                  </c:pt>
                  <c:pt idx="6">
                    <c:v>Jan-23</c:v>
                  </c:pt>
                  <c:pt idx="7">
                    <c:v>Dec-22</c:v>
                  </c:pt>
                  <c:pt idx="8">
                    <c:v>Jan-22</c:v>
                  </c:pt>
                </c:lvl>
                <c:lvl>
                  <c:pt idx="0">
                    <c:v>Trade Balance</c:v>
                  </c:pt>
                  <c:pt idx="3">
                    <c:v>Exports</c:v>
                  </c:pt>
                  <c:pt idx="6">
                    <c:v>Imports</c:v>
                  </c:pt>
                </c:lvl>
              </c:multiLvlStrCache>
            </c:multiLvlStrRef>
          </c:cat>
          <c:val>
            <c:numRef>
              <c:f>'[Trade in services.xlsx]Chart'!$E$4:$E$12</c:f>
              <c:numCache>
                <c:formatCode>General</c:formatCode>
                <c:ptCount val="9"/>
                <c:pt idx="6" formatCode="0">
                  <c:v>14.226000000000001</c:v>
                </c:pt>
                <c:pt idx="7" formatCode="0">
                  <c:v>15.788</c:v>
                </c:pt>
                <c:pt idx="8" formatCode="0">
                  <c:v>13.237</c:v>
                </c:pt>
              </c:numCache>
            </c:numRef>
          </c:val>
          <c:extLst>
            <c:ext xmlns:c16="http://schemas.microsoft.com/office/drawing/2014/chart" uri="{C3380CC4-5D6E-409C-BE32-E72D297353CC}">
              <c16:uniqueId val="{00000002-D87A-49E6-A6CE-D23EBF9930ED}"/>
            </c:ext>
          </c:extLst>
        </c:ser>
        <c:dLbls>
          <c:showLegendKey val="0"/>
          <c:showVal val="0"/>
          <c:showCatName val="0"/>
          <c:showSerName val="0"/>
          <c:showPercent val="0"/>
          <c:showBubbleSize val="0"/>
        </c:dLbls>
        <c:gapWidth val="29"/>
        <c:overlap val="37"/>
        <c:axId val="721245808"/>
        <c:axId val="721233328"/>
      </c:barChart>
      <c:catAx>
        <c:axId val="7212458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21233328"/>
        <c:crosses val="autoZero"/>
        <c:auto val="1"/>
        <c:lblAlgn val="ctr"/>
        <c:lblOffset val="100"/>
        <c:noMultiLvlLbl val="0"/>
      </c:catAx>
      <c:valAx>
        <c:axId val="721233328"/>
        <c:scaling>
          <c:orientation val="minMax"/>
        </c:scaling>
        <c:delete val="0"/>
        <c:axPos val="l"/>
        <c:title>
          <c:tx>
            <c:rich>
              <a:bodyPr rot="-54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r>
                  <a:rPr lang="en-US" sz="900"/>
                  <a:t>USD</a:t>
                </a:r>
                <a:r>
                  <a:rPr lang="en-US" sz="900" baseline="0"/>
                  <a:t> Bn</a:t>
                </a:r>
                <a:endParaRPr lang="en-US" sz="900"/>
              </a:p>
            </c:rich>
          </c:tx>
          <c:overlay val="0"/>
          <c:spPr>
            <a:noFill/>
            <a:ln>
              <a:noFill/>
            </a:ln>
            <a:effectLst/>
          </c:spPr>
          <c:txPr>
            <a:bodyPr rot="-54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 b="0" i="0" u="none" strike="noStrike" kern="1200" baseline="0">
                <a:solidFill>
                  <a:schemeClr val="bg1"/>
                </a:solidFill>
                <a:latin typeface="+mn-lt"/>
                <a:ea typeface="+mn-ea"/>
                <a:cs typeface="+mn-cs"/>
              </a:defRPr>
            </a:pPr>
            <a:endParaRPr lang="en-US"/>
          </a:p>
        </c:txPr>
        <c:crossAx val="72124580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solidFill>
        <a:schemeClr val="bg2"/>
      </a:solid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0.88634</cdr:x>
      <cdr:y>0.31641</cdr:y>
    </cdr:from>
    <cdr:to>
      <cdr:x>0.99606</cdr:x>
      <cdr:y>0.38817</cdr:y>
    </cdr:to>
    <cdr:sp macro="" textlink="">
      <cdr:nvSpPr>
        <cdr:cNvPr id="2" name="TextBox 1">
          <a:extLst xmlns:a="http://schemas.openxmlformats.org/drawingml/2006/main">
            <a:ext uri="{FF2B5EF4-FFF2-40B4-BE49-F238E27FC236}">
              <a16:creationId xmlns:a16="http://schemas.microsoft.com/office/drawing/2014/main" id="{B96A7A60-380F-52A3-245A-70D85306982A}"/>
            </a:ext>
          </a:extLst>
        </cdr:cNvPr>
        <cdr:cNvSpPr txBox="1"/>
      </cdr:nvSpPr>
      <cdr:spPr>
        <a:xfrm xmlns:a="http://schemas.openxmlformats.org/drawingml/2006/main">
          <a:off x="4052348" y="781184"/>
          <a:ext cx="501640" cy="177166"/>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900" dirty="0"/>
            <a:t>-1097</a:t>
          </a:r>
        </a:p>
      </cdr:txBody>
    </cdr:sp>
  </cdr:relSizeAnchor>
</c:userShapes>
</file>

<file path=ppt/drawings/drawing2.xml><?xml version="1.0" encoding="utf-8"?>
<c:userShapes xmlns:c="http://schemas.openxmlformats.org/drawingml/2006/chart">
  <cdr:relSizeAnchor xmlns:cdr="http://schemas.openxmlformats.org/drawingml/2006/chartDrawing">
    <cdr:from>
      <cdr:x>0.12867</cdr:x>
      <cdr:y>0.46771</cdr:y>
    </cdr:from>
    <cdr:to>
      <cdr:x>0.95413</cdr:x>
      <cdr:y>0.5774</cdr:y>
    </cdr:to>
    <cdr:cxnSp macro="">
      <cdr:nvCxnSpPr>
        <cdr:cNvPr id="2" name="Straight Connector 1">
          <a:extLst xmlns:a="http://schemas.openxmlformats.org/drawingml/2006/main">
            <a:ext uri="{FF2B5EF4-FFF2-40B4-BE49-F238E27FC236}">
              <a16:creationId xmlns:a16="http://schemas.microsoft.com/office/drawing/2014/main" id="{D6A48ED1-B9DF-9AA6-48E8-0D47C6E61468}"/>
            </a:ext>
          </a:extLst>
        </cdr:cNvPr>
        <cdr:cNvCxnSpPr>
          <a:cxnSpLocks xmlns:a="http://schemas.openxmlformats.org/drawingml/2006/main"/>
        </cdr:cNvCxnSpPr>
      </cdr:nvCxnSpPr>
      <cdr:spPr>
        <a:xfrm xmlns:a="http://schemas.openxmlformats.org/drawingml/2006/main" flipV="1">
          <a:off x="588298" y="1347019"/>
          <a:ext cx="3773978" cy="315884"/>
        </a:xfrm>
        <a:prstGeom xmlns:a="http://schemas.openxmlformats.org/drawingml/2006/main" prst="line">
          <a:avLst/>
        </a:prstGeom>
        <a:ln xmlns:a="http://schemas.openxmlformats.org/drawingml/2006/main">
          <a:solidFill>
            <a:srgbClr val="00B050"/>
          </a:solidFill>
          <a:prstDash val="dashDot"/>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FBA3180-5FD3-422E-93CE-000A5B59C92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a:extLst>
              <a:ext uri="{FF2B5EF4-FFF2-40B4-BE49-F238E27FC236}">
                <a16:creationId xmlns:a16="http://schemas.microsoft.com/office/drawing/2014/main" id="{D678B2A1-C385-431B-BEF7-63081FFB764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4662416-671A-4AFD-B03E-EB3A2F83FC2E}" type="datetimeFigureOut">
              <a:rPr lang="en-IN" smtClean="0"/>
              <a:t>21-03-2023</a:t>
            </a:fld>
            <a:endParaRPr lang="en-IN"/>
          </a:p>
        </p:txBody>
      </p:sp>
      <p:sp>
        <p:nvSpPr>
          <p:cNvPr id="4" name="Footer Placeholder 3">
            <a:extLst>
              <a:ext uri="{FF2B5EF4-FFF2-40B4-BE49-F238E27FC236}">
                <a16:creationId xmlns:a16="http://schemas.microsoft.com/office/drawing/2014/main" id="{C8373E62-6E38-4DBE-AA3C-B8B56F3F9AF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5" name="Slide Number Placeholder 4">
            <a:extLst>
              <a:ext uri="{FF2B5EF4-FFF2-40B4-BE49-F238E27FC236}">
                <a16:creationId xmlns:a16="http://schemas.microsoft.com/office/drawing/2014/main" id="{9A6C09BB-C8E4-44ED-A139-9038C27849D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55A9D07-833B-46EA-A222-A08DD17A7CE9}" type="slidenum">
              <a:rPr lang="en-IN" smtClean="0"/>
              <a:t>‹#›</a:t>
            </a:fld>
            <a:endParaRPr lang="en-IN"/>
          </a:p>
        </p:txBody>
      </p:sp>
    </p:spTree>
    <p:extLst>
      <p:ext uri="{BB962C8B-B14F-4D97-AF65-F5344CB8AC3E}">
        <p14:creationId xmlns:p14="http://schemas.microsoft.com/office/powerpoint/2010/main" val="150921320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38D7B38-83AE-4A89-90E4-8A83415991F7}" type="datetimeFigureOut">
              <a:rPr lang="en-IN" smtClean="0"/>
              <a:t>21-03-2023</a:t>
            </a:fld>
            <a:endParaRPr lang="en-IN"/>
          </a:p>
        </p:txBody>
      </p:sp>
      <p:sp>
        <p:nvSpPr>
          <p:cNvPr id="4" name="Slide Image Placeholder 3"/>
          <p:cNvSpPr>
            <a:spLocks noGrp="1" noRot="1" noChangeAspect="1"/>
          </p:cNvSpPr>
          <p:nvPr>
            <p:ph type="sldImg" idx="2"/>
          </p:nvPr>
        </p:nvSpPr>
        <p:spPr>
          <a:xfrm>
            <a:off x="2271713" y="1143000"/>
            <a:ext cx="2314575"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E4D422E-C341-4CA9-A8AB-81A58746A1A1}" type="slidenum">
              <a:rPr lang="en-IN" smtClean="0"/>
              <a:t>‹#›</a:t>
            </a:fld>
            <a:endParaRPr lang="en-IN"/>
          </a:p>
        </p:txBody>
      </p:sp>
    </p:spTree>
    <p:extLst>
      <p:ext uri="{BB962C8B-B14F-4D97-AF65-F5344CB8AC3E}">
        <p14:creationId xmlns:p14="http://schemas.microsoft.com/office/powerpoint/2010/main" val="42214214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 Report">
    <p:spTree>
      <p:nvGrpSpPr>
        <p:cNvPr id="1" name=""/>
        <p:cNvGrpSpPr/>
        <p:nvPr/>
      </p:nvGrpSpPr>
      <p:grpSpPr>
        <a:xfrm>
          <a:off x="0" y="0"/>
          <a:ext cx="0" cy="0"/>
          <a:chOff x="0" y="0"/>
          <a:chExt cx="0" cy="0"/>
        </a:xfrm>
      </p:grpSpPr>
      <p:pic>
        <p:nvPicPr>
          <p:cNvPr id="41" name="Picture 40">
            <a:extLst>
              <a:ext uri="{FF2B5EF4-FFF2-40B4-BE49-F238E27FC236}">
                <a16:creationId xmlns:a16="http://schemas.microsoft.com/office/drawing/2014/main" id="{2F7B6BDF-7C85-4EF8-90AF-BF8F03609F43}"/>
              </a:ext>
            </a:extLst>
          </p:cNvPr>
          <p:cNvPicPr>
            <a:picLocks noChangeAspect="1"/>
          </p:cNvPicPr>
          <p:nvPr userDrawn="1"/>
        </p:nvPicPr>
        <p:blipFill rotWithShape="1">
          <a:blip r:embed="rId2"/>
          <a:srcRect t="3648" r="7127" b="613"/>
          <a:stretch/>
        </p:blipFill>
        <p:spPr>
          <a:xfrm>
            <a:off x="859536" y="1581985"/>
            <a:ext cx="3896011" cy="10341791"/>
          </a:xfrm>
          <a:prstGeom prst="rect">
            <a:avLst/>
          </a:prstGeom>
        </p:spPr>
      </p:pic>
      <p:sp>
        <p:nvSpPr>
          <p:cNvPr id="2" name="Date Placeholder 1"/>
          <p:cNvSpPr>
            <a:spLocks noGrp="1"/>
          </p:cNvSpPr>
          <p:nvPr>
            <p:ph type="dt" sz="half" idx="10"/>
          </p:nvPr>
        </p:nvSpPr>
        <p:spPr/>
        <p:txBody>
          <a:bodyPr/>
          <a:lstStyle/>
          <a:p>
            <a:endParaRPr lang="en-IN"/>
          </a:p>
        </p:txBody>
      </p:sp>
      <p:sp>
        <p:nvSpPr>
          <p:cNvPr id="3" name="Footer Placeholder 2"/>
          <p:cNvSpPr>
            <a:spLocks noGrp="1"/>
          </p:cNvSpPr>
          <p:nvPr>
            <p:ph type="ftr" sz="quarter" idx="11"/>
          </p:nvPr>
        </p:nvSpPr>
        <p:spPr/>
        <p:txBody>
          <a:bodyPr/>
          <a:lstStyle/>
          <a:p>
            <a:endParaRPr lang="en-IN"/>
          </a:p>
        </p:txBody>
      </p:sp>
      <p:sp>
        <p:nvSpPr>
          <p:cNvPr id="4" name="Slide Number Placeholder 3"/>
          <p:cNvSpPr>
            <a:spLocks noGrp="1"/>
          </p:cNvSpPr>
          <p:nvPr>
            <p:ph type="sldNum" sz="quarter" idx="12"/>
          </p:nvPr>
        </p:nvSpPr>
        <p:spPr/>
        <p:txBody>
          <a:bodyPr/>
          <a:lstStyle/>
          <a:p>
            <a:fld id="{9E06CFDC-20A4-4210-B39E-E60A0B43C929}" type="slidenum">
              <a:rPr lang="en-IN" smtClean="0"/>
              <a:t>‹#›</a:t>
            </a:fld>
            <a:endParaRPr lang="en-IN"/>
          </a:p>
        </p:txBody>
      </p:sp>
      <p:sp>
        <p:nvSpPr>
          <p:cNvPr id="6" name="Rectangle 5">
            <a:extLst>
              <a:ext uri="{FF2B5EF4-FFF2-40B4-BE49-F238E27FC236}">
                <a16:creationId xmlns:a16="http://schemas.microsoft.com/office/drawing/2014/main" id="{6AD43799-0A39-4CD6-BB6E-0A29697E0DDD}"/>
              </a:ext>
            </a:extLst>
          </p:cNvPr>
          <p:cNvSpPr/>
          <p:nvPr userDrawn="1"/>
        </p:nvSpPr>
        <p:spPr>
          <a:xfrm>
            <a:off x="72653" y="0"/>
            <a:ext cx="2837235" cy="1123917"/>
          </a:xfrm>
          <a:prstGeom prst="rect">
            <a:avLst/>
          </a:prstGeom>
          <a:solidFill>
            <a:srgbClr val="20294F"/>
          </a:solidFill>
          <a:ln>
            <a:noFill/>
          </a:ln>
        </p:spPr>
        <p:txBody>
          <a:bodyPr spcFirstLastPara="1" wrap="square" lIns="91425" tIns="91425" rIns="91425" bIns="91425" anchor="ctr" anchorCtr="0">
            <a:noAutofit/>
          </a:bodyPr>
          <a:lstStyle/>
          <a:p>
            <a:pPr>
              <a:lnSpc>
                <a:spcPct val="115000"/>
              </a:lnSpc>
            </a:pPr>
            <a:r>
              <a:rPr lang="en-IN" sz="1100">
                <a:effectLst/>
                <a:latin typeface="Arial" panose="020B0604020202020204" pitchFamily="34" charset="0"/>
                <a:ea typeface="Arial" panose="020B0604020202020204" pitchFamily="34" charset="0"/>
              </a:rPr>
              <a:t> </a:t>
            </a:r>
          </a:p>
        </p:txBody>
      </p:sp>
      <p:sp>
        <p:nvSpPr>
          <p:cNvPr id="7" name="Rectangle 6">
            <a:extLst>
              <a:ext uri="{FF2B5EF4-FFF2-40B4-BE49-F238E27FC236}">
                <a16:creationId xmlns:a16="http://schemas.microsoft.com/office/drawing/2014/main" id="{5C8DC6DF-2B8F-4076-8440-1A21EEA2A0E7}"/>
              </a:ext>
            </a:extLst>
          </p:cNvPr>
          <p:cNvSpPr/>
          <p:nvPr userDrawn="1"/>
        </p:nvSpPr>
        <p:spPr>
          <a:xfrm>
            <a:off x="0" y="0"/>
            <a:ext cx="517405" cy="3420000"/>
          </a:xfrm>
          <a:prstGeom prst="rect">
            <a:avLst/>
          </a:prstGeom>
          <a:solidFill>
            <a:srgbClr val="20294F"/>
          </a:solidFill>
          <a:ln>
            <a:noFill/>
          </a:ln>
        </p:spPr>
        <p:txBody>
          <a:bodyPr spcFirstLastPara="1" wrap="square" lIns="91425" tIns="91425" rIns="91425" bIns="91425" anchor="ctr" anchorCtr="0">
            <a:noAutofit/>
          </a:bodyPr>
          <a:lstStyle/>
          <a:p>
            <a:pPr>
              <a:lnSpc>
                <a:spcPct val="115000"/>
              </a:lnSpc>
            </a:pPr>
            <a:r>
              <a:rPr lang="en-IN" sz="1100">
                <a:effectLst/>
                <a:latin typeface="Arial" panose="020B0604020202020204" pitchFamily="34" charset="0"/>
                <a:ea typeface="Arial" panose="020B0604020202020204" pitchFamily="34" charset="0"/>
              </a:rPr>
              <a:t> </a:t>
            </a:r>
          </a:p>
        </p:txBody>
      </p:sp>
      <p:sp>
        <p:nvSpPr>
          <p:cNvPr id="8" name="Rectangle 7">
            <a:extLst>
              <a:ext uri="{FF2B5EF4-FFF2-40B4-BE49-F238E27FC236}">
                <a16:creationId xmlns:a16="http://schemas.microsoft.com/office/drawing/2014/main" id="{2590DB1E-D039-49E9-AC06-B48815FBC413}"/>
              </a:ext>
            </a:extLst>
          </p:cNvPr>
          <p:cNvSpPr/>
          <p:nvPr userDrawn="1"/>
        </p:nvSpPr>
        <p:spPr>
          <a:xfrm>
            <a:off x="3717601" y="386461"/>
            <a:ext cx="485980" cy="1950560"/>
          </a:xfrm>
          <a:prstGeom prst="rect">
            <a:avLst/>
          </a:prstGeom>
          <a:solidFill>
            <a:srgbClr val="F07D32"/>
          </a:solidFill>
          <a:ln>
            <a:noFill/>
          </a:ln>
        </p:spPr>
        <p:txBody>
          <a:bodyPr spcFirstLastPara="1" wrap="square" lIns="91425" tIns="91425" rIns="91425" bIns="91425" anchor="ctr" anchorCtr="0">
            <a:noAutofit/>
          </a:bodyPr>
          <a:lstStyle/>
          <a:p>
            <a:pPr>
              <a:lnSpc>
                <a:spcPct val="115000"/>
              </a:lnSpc>
            </a:pPr>
            <a:r>
              <a:rPr lang="en-IN" sz="1100">
                <a:effectLst/>
                <a:latin typeface="Arial" panose="020B0604020202020204" pitchFamily="34" charset="0"/>
                <a:ea typeface="Arial" panose="020B0604020202020204" pitchFamily="34" charset="0"/>
              </a:rPr>
              <a:t> </a:t>
            </a:r>
          </a:p>
        </p:txBody>
      </p:sp>
      <p:sp>
        <p:nvSpPr>
          <p:cNvPr id="12" name="Rectangle 4">
            <a:extLst>
              <a:ext uri="{FF2B5EF4-FFF2-40B4-BE49-F238E27FC236}">
                <a16:creationId xmlns:a16="http://schemas.microsoft.com/office/drawing/2014/main" id="{3B9CE0F6-75DF-4070-B7EE-48F65019D44D}"/>
              </a:ext>
            </a:extLst>
          </p:cNvPr>
          <p:cNvSpPr>
            <a:spLocks noChangeArrowheads="1"/>
          </p:cNvSpPr>
          <p:nvPr userDrawn="1"/>
        </p:nvSpPr>
        <p:spPr bwMode="auto">
          <a:xfrm>
            <a:off x="8806869" y="623442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algn="r"/>
            <a:endParaRPr lang="en-IN"/>
          </a:p>
        </p:txBody>
      </p:sp>
      <p:sp>
        <p:nvSpPr>
          <p:cNvPr id="21" name="Content Placeholder 20">
            <a:extLst>
              <a:ext uri="{FF2B5EF4-FFF2-40B4-BE49-F238E27FC236}">
                <a16:creationId xmlns:a16="http://schemas.microsoft.com/office/drawing/2014/main" id="{47B5C75E-5113-465D-A2DE-D2FD6E2D92E7}"/>
              </a:ext>
            </a:extLst>
          </p:cNvPr>
          <p:cNvSpPr>
            <a:spLocks noGrp="1"/>
          </p:cNvSpPr>
          <p:nvPr>
            <p:ph sz="quarter" idx="14" hasCustomPrompt="1"/>
          </p:nvPr>
        </p:nvSpPr>
        <p:spPr>
          <a:xfrm>
            <a:off x="5432242" y="4800658"/>
            <a:ext cx="4251325" cy="507886"/>
          </a:xfrm>
        </p:spPr>
        <p:txBody>
          <a:bodyPr>
            <a:noAutofit/>
          </a:bodyPr>
          <a:lstStyle>
            <a:lvl1pPr marL="0" indent="0" algn="r">
              <a:buFontTx/>
              <a:buNone/>
              <a:defRPr sz="2800" b="1">
                <a:solidFill>
                  <a:srgbClr val="F07D32"/>
                </a:solidFill>
                <a:latin typeface="Calibri" panose="020F0502020204030204" pitchFamily="34" charset="0"/>
                <a:cs typeface="Calibri" panose="020F0502020204030204" pitchFamily="34" charset="0"/>
              </a:defRPr>
            </a:lvl1pPr>
            <a:lvl2pPr marL="495285" indent="0">
              <a:buFontTx/>
              <a:buNone/>
              <a:defRPr sz="3200">
                <a:solidFill>
                  <a:srgbClr val="F07D32"/>
                </a:solidFill>
                <a:latin typeface="Calibri" panose="020F0502020204030204" pitchFamily="34" charset="0"/>
                <a:cs typeface="Calibri" panose="020F0502020204030204" pitchFamily="34" charset="0"/>
              </a:defRPr>
            </a:lvl2pPr>
            <a:lvl3pPr marL="990570" indent="0">
              <a:buFontTx/>
              <a:buNone/>
              <a:defRPr sz="3200">
                <a:solidFill>
                  <a:srgbClr val="F07D32"/>
                </a:solidFill>
                <a:latin typeface="Calibri" panose="020F0502020204030204" pitchFamily="34" charset="0"/>
                <a:cs typeface="Calibri" panose="020F0502020204030204" pitchFamily="34" charset="0"/>
              </a:defRPr>
            </a:lvl3pPr>
            <a:lvl4pPr marL="1485855" indent="0">
              <a:buFontTx/>
              <a:buNone/>
              <a:defRPr sz="3200">
                <a:solidFill>
                  <a:srgbClr val="F07D32"/>
                </a:solidFill>
                <a:latin typeface="Calibri" panose="020F0502020204030204" pitchFamily="34" charset="0"/>
                <a:cs typeface="Calibri" panose="020F0502020204030204" pitchFamily="34" charset="0"/>
              </a:defRPr>
            </a:lvl4pPr>
            <a:lvl5pPr marL="1981139" indent="0">
              <a:buFontTx/>
              <a:buNone/>
              <a:defRPr sz="3200">
                <a:solidFill>
                  <a:srgbClr val="F07D32"/>
                </a:solidFill>
                <a:latin typeface="Calibri" panose="020F0502020204030204" pitchFamily="34" charset="0"/>
                <a:cs typeface="Calibri" panose="020F0502020204030204" pitchFamily="34" charset="0"/>
              </a:defRPr>
            </a:lvl5pPr>
          </a:lstStyle>
          <a:p>
            <a:pPr lvl="0"/>
            <a:r>
              <a:rPr lang="en-US"/>
              <a:t>ADD REPORT NAME HERE</a:t>
            </a:r>
            <a:endParaRPr lang="en-IN"/>
          </a:p>
        </p:txBody>
      </p:sp>
      <p:sp>
        <p:nvSpPr>
          <p:cNvPr id="23" name="Text Placeholder 22">
            <a:extLst>
              <a:ext uri="{FF2B5EF4-FFF2-40B4-BE49-F238E27FC236}">
                <a16:creationId xmlns:a16="http://schemas.microsoft.com/office/drawing/2014/main" id="{07EF6054-6ACC-4832-BEA1-75AD96C3EA40}"/>
              </a:ext>
            </a:extLst>
          </p:cNvPr>
          <p:cNvSpPr>
            <a:spLocks noGrp="1"/>
          </p:cNvSpPr>
          <p:nvPr>
            <p:ph type="body" sz="quarter" idx="15" hasCustomPrompt="1"/>
          </p:nvPr>
        </p:nvSpPr>
        <p:spPr>
          <a:xfrm>
            <a:off x="4953001" y="5276972"/>
            <a:ext cx="4730750" cy="507886"/>
          </a:xfrm>
        </p:spPr>
        <p:txBody>
          <a:bodyPr>
            <a:noAutofit/>
          </a:bodyPr>
          <a:lstStyle>
            <a:lvl1pPr marL="0" indent="0" algn="r">
              <a:buFontTx/>
              <a:buNone/>
              <a:defRPr lang="en-US" sz="1800" b="1" kern="1200" dirty="0" smtClean="0">
                <a:solidFill>
                  <a:srgbClr val="20294F"/>
                </a:solidFill>
                <a:latin typeface="Calibri" panose="020F0502020204030204" pitchFamily="34" charset="0"/>
                <a:ea typeface="+mn-ea"/>
                <a:cs typeface="Calibri" panose="020F0502020204030204" pitchFamily="34" charset="0"/>
              </a:defRPr>
            </a:lvl1pPr>
            <a:lvl2pPr marL="495285" indent="0">
              <a:buFontTx/>
              <a:buNone/>
              <a:defRPr lang="en-US" sz="2800" b="1" kern="1200" dirty="0" smtClean="0">
                <a:solidFill>
                  <a:srgbClr val="20294F"/>
                </a:solidFill>
                <a:latin typeface="Calibri" panose="020F0502020204030204" pitchFamily="34" charset="0"/>
                <a:ea typeface="+mn-ea"/>
                <a:cs typeface="Calibri" panose="020F0502020204030204" pitchFamily="34" charset="0"/>
              </a:defRPr>
            </a:lvl2pPr>
            <a:lvl3pPr marL="990570" indent="0">
              <a:buFontTx/>
              <a:buNone/>
              <a:defRPr lang="en-US" sz="2800" b="1" kern="1200" dirty="0" smtClean="0">
                <a:solidFill>
                  <a:srgbClr val="20294F"/>
                </a:solidFill>
                <a:latin typeface="Calibri" panose="020F0502020204030204" pitchFamily="34" charset="0"/>
                <a:ea typeface="+mn-ea"/>
                <a:cs typeface="Calibri" panose="020F0502020204030204" pitchFamily="34" charset="0"/>
              </a:defRPr>
            </a:lvl3pPr>
            <a:lvl4pPr marL="1485855" indent="0">
              <a:buFontTx/>
              <a:buNone/>
              <a:defRPr lang="en-US" sz="2800" b="1" kern="1200" dirty="0" smtClean="0">
                <a:solidFill>
                  <a:srgbClr val="20294F"/>
                </a:solidFill>
                <a:latin typeface="Calibri" panose="020F0502020204030204" pitchFamily="34" charset="0"/>
                <a:ea typeface="+mn-ea"/>
                <a:cs typeface="Calibri" panose="020F0502020204030204" pitchFamily="34" charset="0"/>
              </a:defRPr>
            </a:lvl4pPr>
            <a:lvl5pPr marL="1981139" indent="0">
              <a:buFontTx/>
              <a:buNone/>
              <a:defRPr lang="en-IN" sz="2800" b="1" kern="1200" dirty="0">
                <a:solidFill>
                  <a:srgbClr val="20294F"/>
                </a:solidFill>
                <a:latin typeface="Calibri" panose="020F0502020204030204" pitchFamily="34" charset="0"/>
                <a:ea typeface="+mn-ea"/>
                <a:cs typeface="Calibri" panose="020F0502020204030204" pitchFamily="34" charset="0"/>
              </a:defRPr>
            </a:lvl5pPr>
          </a:lstStyle>
          <a:p>
            <a:pPr lvl="0"/>
            <a:r>
              <a:rPr lang="en-US"/>
              <a:t>OVERVIEW</a:t>
            </a:r>
          </a:p>
        </p:txBody>
      </p:sp>
      <p:sp>
        <p:nvSpPr>
          <p:cNvPr id="25" name="Content Placeholder 24">
            <a:extLst>
              <a:ext uri="{FF2B5EF4-FFF2-40B4-BE49-F238E27FC236}">
                <a16:creationId xmlns:a16="http://schemas.microsoft.com/office/drawing/2014/main" id="{4269763D-485E-48F5-BE66-9393B3876D83}"/>
              </a:ext>
            </a:extLst>
          </p:cNvPr>
          <p:cNvSpPr>
            <a:spLocks noGrp="1"/>
          </p:cNvSpPr>
          <p:nvPr>
            <p:ph sz="quarter" idx="16" hasCustomPrompt="1"/>
          </p:nvPr>
        </p:nvSpPr>
        <p:spPr>
          <a:xfrm>
            <a:off x="7424928" y="5669217"/>
            <a:ext cx="2196000" cy="390158"/>
          </a:xfrm>
          <a:solidFill>
            <a:srgbClr val="20294F"/>
          </a:solidFill>
        </p:spPr>
        <p:txBody>
          <a:bodyPr anchor="ctr">
            <a:noAutofit/>
          </a:bodyPr>
          <a:lstStyle>
            <a:lvl1pPr marL="0" indent="0" algn="r">
              <a:buFontTx/>
              <a:buNone/>
              <a:defRPr sz="1400">
                <a:solidFill>
                  <a:schemeClr val="bg1"/>
                </a:solidFill>
                <a:latin typeface="Calibri" panose="020F0502020204030204" pitchFamily="34" charset="0"/>
                <a:cs typeface="Calibri" panose="020F0502020204030204" pitchFamily="34" charset="0"/>
              </a:defRPr>
            </a:lvl1pPr>
            <a:lvl2pPr marL="495285" indent="0">
              <a:buFontTx/>
              <a:buNone/>
              <a:defRPr sz="1200">
                <a:solidFill>
                  <a:schemeClr val="bg1"/>
                </a:solidFill>
                <a:latin typeface="Calibri" panose="020F0502020204030204" pitchFamily="34" charset="0"/>
                <a:cs typeface="Calibri" panose="020F0502020204030204" pitchFamily="34" charset="0"/>
              </a:defRPr>
            </a:lvl2pPr>
            <a:lvl3pPr marL="990570" indent="0">
              <a:buFontTx/>
              <a:buNone/>
              <a:defRPr sz="1200">
                <a:solidFill>
                  <a:schemeClr val="bg1"/>
                </a:solidFill>
                <a:latin typeface="Calibri" panose="020F0502020204030204" pitchFamily="34" charset="0"/>
                <a:cs typeface="Calibri" panose="020F0502020204030204" pitchFamily="34" charset="0"/>
              </a:defRPr>
            </a:lvl3pPr>
            <a:lvl4pPr marL="1485855" indent="0">
              <a:buFontTx/>
              <a:buNone/>
              <a:defRPr sz="1200">
                <a:solidFill>
                  <a:schemeClr val="bg1"/>
                </a:solidFill>
                <a:latin typeface="Calibri" panose="020F0502020204030204" pitchFamily="34" charset="0"/>
                <a:cs typeface="Calibri" panose="020F0502020204030204" pitchFamily="34" charset="0"/>
              </a:defRPr>
            </a:lvl4pPr>
            <a:lvl5pPr marL="1981139" indent="0">
              <a:buFontTx/>
              <a:buNone/>
              <a:defRPr sz="1200">
                <a:solidFill>
                  <a:schemeClr val="bg1"/>
                </a:solidFill>
                <a:latin typeface="Calibri" panose="020F0502020204030204" pitchFamily="34" charset="0"/>
                <a:cs typeface="Calibri" panose="020F0502020204030204" pitchFamily="34" charset="0"/>
              </a:defRPr>
            </a:lvl5pPr>
          </a:lstStyle>
          <a:p>
            <a:pPr lvl="0"/>
            <a:r>
              <a:rPr lang="en-US"/>
              <a:t>EDITION (MONTH-YEAR)</a:t>
            </a:r>
          </a:p>
        </p:txBody>
      </p:sp>
      <p:sp>
        <p:nvSpPr>
          <p:cNvPr id="29" name="Table Placeholder 28">
            <a:extLst>
              <a:ext uri="{FF2B5EF4-FFF2-40B4-BE49-F238E27FC236}">
                <a16:creationId xmlns:a16="http://schemas.microsoft.com/office/drawing/2014/main" id="{2FEB1268-D628-4E8D-A777-803FF110D8D9}"/>
              </a:ext>
            </a:extLst>
          </p:cNvPr>
          <p:cNvSpPr>
            <a:spLocks noGrp="1"/>
          </p:cNvSpPr>
          <p:nvPr>
            <p:ph type="tbl" sz="quarter" idx="17"/>
          </p:nvPr>
        </p:nvSpPr>
        <p:spPr>
          <a:xfrm>
            <a:off x="5870392" y="7753350"/>
            <a:ext cx="3813175" cy="1939925"/>
          </a:xfrm>
          <a:solidFill>
            <a:schemeClr val="bg1"/>
          </a:solidFill>
        </p:spPr>
        <p:txBody>
          <a:bodyPr>
            <a:normAutofit/>
          </a:bodyPr>
          <a:lstStyle>
            <a:lvl1pPr>
              <a:defRPr sz="1800">
                <a:latin typeface="+mn-lt"/>
              </a:defRPr>
            </a:lvl1pPr>
          </a:lstStyle>
          <a:p>
            <a:endParaRPr lang="en-IN"/>
          </a:p>
        </p:txBody>
      </p:sp>
      <p:pic>
        <p:nvPicPr>
          <p:cNvPr id="16" name="Picture 15" descr="Logo&#10;&#10;Description automatically generated">
            <a:extLst>
              <a:ext uri="{FF2B5EF4-FFF2-40B4-BE49-F238E27FC236}">
                <a16:creationId xmlns:a16="http://schemas.microsoft.com/office/drawing/2014/main" id="{A7A2C337-AC92-4EBA-87CB-7250735A133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478345" y="1831617"/>
            <a:ext cx="2205222" cy="457939"/>
          </a:xfrm>
          <a:prstGeom prst="rect">
            <a:avLst/>
          </a:prstGeom>
        </p:spPr>
      </p:pic>
      <p:pic>
        <p:nvPicPr>
          <p:cNvPr id="17" name="Picture 16">
            <a:extLst>
              <a:ext uri="{FF2B5EF4-FFF2-40B4-BE49-F238E27FC236}">
                <a16:creationId xmlns:a16="http://schemas.microsoft.com/office/drawing/2014/main" id="{D12DD4CD-9620-4ECB-9974-06B9AE54162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492374" y="1129765"/>
            <a:ext cx="4191193" cy="500367"/>
          </a:xfrm>
          <a:prstGeom prst="rect">
            <a:avLst/>
          </a:prstGeom>
        </p:spPr>
      </p:pic>
    </p:spTree>
    <p:extLst>
      <p:ext uri="{BB962C8B-B14F-4D97-AF65-F5344CB8AC3E}">
        <p14:creationId xmlns:p14="http://schemas.microsoft.com/office/powerpoint/2010/main" val="41646150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Slide - Report">
    <p:spTree>
      <p:nvGrpSpPr>
        <p:cNvPr id="1" name=""/>
        <p:cNvGrpSpPr/>
        <p:nvPr/>
      </p:nvGrpSpPr>
      <p:grpSpPr>
        <a:xfrm>
          <a:off x="0" y="0"/>
          <a:ext cx="0" cy="0"/>
          <a:chOff x="0" y="0"/>
          <a:chExt cx="0" cy="0"/>
        </a:xfrm>
      </p:grpSpPr>
      <p:sp>
        <p:nvSpPr>
          <p:cNvPr id="3" name="Content Placeholder 2"/>
          <p:cNvSpPr>
            <a:spLocks noGrp="1"/>
          </p:cNvSpPr>
          <p:nvPr>
            <p:ph idx="1"/>
          </p:nvPr>
        </p:nvSpPr>
        <p:spPr>
          <a:xfrm>
            <a:off x="681037" y="1087968"/>
            <a:ext cx="8543925" cy="10808406"/>
          </a:xfrm>
        </p:spPr>
        <p:txBody>
          <a:bodyPr>
            <a:normAutofit/>
          </a:bodyPr>
          <a:lstStyle>
            <a:lvl1pPr marL="0" indent="0">
              <a:lnSpc>
                <a:spcPct val="150000"/>
              </a:lnSpc>
              <a:buFontTx/>
              <a:buNone/>
              <a:defRPr sz="1400">
                <a:latin typeface="+mn-lt"/>
              </a:defRPr>
            </a:lvl1pPr>
            <a:lvl2pPr marL="781035" indent="-285750">
              <a:lnSpc>
                <a:spcPct val="150000"/>
              </a:lnSpc>
              <a:buFont typeface="Arial" panose="020B0604020202020204" pitchFamily="34" charset="0"/>
              <a:buChar char="•"/>
              <a:defRPr sz="1400">
                <a:latin typeface="+mn-lt"/>
              </a:defRPr>
            </a:lvl2pPr>
            <a:lvl3pPr marL="1276320" indent="-285750">
              <a:lnSpc>
                <a:spcPct val="150000"/>
              </a:lnSpc>
              <a:buFont typeface="Courier New" panose="02070309020205020404" pitchFamily="49" charset="0"/>
              <a:buChar char="o"/>
              <a:defRPr sz="1400">
                <a:latin typeface="+mn-lt"/>
              </a:defRPr>
            </a:lvl3pPr>
            <a:lvl4pPr marL="1771605" indent="-285750">
              <a:lnSpc>
                <a:spcPct val="150000"/>
              </a:lnSpc>
              <a:buFont typeface="Wingdings" panose="05000000000000000000" pitchFamily="2" charset="2"/>
              <a:buChar char="§"/>
              <a:defRPr sz="1400">
                <a:latin typeface="+mn-lt"/>
              </a:defRPr>
            </a:lvl4pPr>
            <a:lvl5pPr marL="2266889" indent="-285750">
              <a:lnSpc>
                <a:spcPct val="150000"/>
              </a:lnSpc>
              <a:buFont typeface="Wingdings" panose="05000000000000000000" pitchFamily="2" charset="2"/>
              <a:buChar char="ü"/>
              <a:defRPr sz="14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8" name="Group 7">
            <a:extLst>
              <a:ext uri="{FF2B5EF4-FFF2-40B4-BE49-F238E27FC236}">
                <a16:creationId xmlns:a16="http://schemas.microsoft.com/office/drawing/2014/main" id="{E5A7297F-8B4C-4EA6-8339-71D28BD56A88}"/>
              </a:ext>
            </a:extLst>
          </p:cNvPr>
          <p:cNvGrpSpPr/>
          <p:nvPr userDrawn="1"/>
        </p:nvGrpSpPr>
        <p:grpSpPr>
          <a:xfrm>
            <a:off x="456754" y="609600"/>
            <a:ext cx="7282286" cy="96000"/>
            <a:chOff x="2374200" y="3744920"/>
            <a:chExt cx="5943599" cy="70161"/>
          </a:xfrm>
        </p:grpSpPr>
        <p:grpSp>
          <p:nvGrpSpPr>
            <p:cNvPr id="9" name="Group 8">
              <a:extLst>
                <a:ext uri="{FF2B5EF4-FFF2-40B4-BE49-F238E27FC236}">
                  <a16:creationId xmlns:a16="http://schemas.microsoft.com/office/drawing/2014/main" id="{E1990B18-3E07-47E7-86D3-807E845AB33F}"/>
                </a:ext>
              </a:extLst>
            </p:cNvPr>
            <p:cNvGrpSpPr/>
            <p:nvPr userDrawn="1"/>
          </p:nvGrpSpPr>
          <p:grpSpPr>
            <a:xfrm>
              <a:off x="2374200" y="3744920"/>
              <a:ext cx="5943599" cy="70161"/>
              <a:chOff x="6293175" y="659375"/>
              <a:chExt cx="5633944" cy="48600"/>
            </a:xfrm>
          </p:grpSpPr>
          <p:sp>
            <p:nvSpPr>
              <p:cNvPr id="10" name="Rectangle 9">
                <a:extLst>
                  <a:ext uri="{FF2B5EF4-FFF2-40B4-BE49-F238E27FC236}">
                    <a16:creationId xmlns:a16="http://schemas.microsoft.com/office/drawing/2014/main" id="{B4B6E0E0-7F8F-4DAB-A86F-93993EB4AC63}"/>
                  </a:ext>
                </a:extLst>
              </p:cNvPr>
              <p:cNvSpPr/>
              <p:nvPr userDrawn="1"/>
            </p:nvSpPr>
            <p:spPr>
              <a:xfrm>
                <a:off x="6293175" y="659375"/>
                <a:ext cx="5633925" cy="48600"/>
              </a:xfrm>
              <a:prstGeom prst="rect">
                <a:avLst/>
              </a:prstGeom>
              <a:noFill/>
              <a:ln>
                <a:noFill/>
              </a:ln>
            </p:spPr>
            <p:txBody>
              <a:bodyPr spcFirstLastPara="1" wrap="square" lIns="91425" tIns="91425" rIns="91425" bIns="91425" anchor="ctr" anchorCtr="0">
                <a:noAutofit/>
              </a:bodyPr>
              <a:lstStyle/>
              <a:p>
                <a:pPr>
                  <a:lnSpc>
                    <a:spcPct val="115000"/>
                  </a:lnSpc>
                </a:pPr>
                <a:r>
                  <a:rPr lang="en-IN" sz="825">
                    <a:effectLst/>
                    <a:latin typeface="Arial" panose="020B0604020202020204" pitchFamily="34" charset="0"/>
                    <a:ea typeface="Arial" panose="020B0604020202020204" pitchFamily="34" charset="0"/>
                  </a:rPr>
                  <a:t> </a:t>
                </a:r>
              </a:p>
            </p:txBody>
          </p:sp>
          <p:cxnSp>
            <p:nvCxnSpPr>
              <p:cNvPr id="11" name="Straight Arrow Connector 10">
                <a:extLst>
                  <a:ext uri="{FF2B5EF4-FFF2-40B4-BE49-F238E27FC236}">
                    <a16:creationId xmlns:a16="http://schemas.microsoft.com/office/drawing/2014/main" id="{05AF367F-F482-4BDF-A0C8-AF15835D10DF}"/>
                  </a:ext>
                </a:extLst>
              </p:cNvPr>
              <p:cNvCxnSpPr/>
              <p:nvPr userDrawn="1"/>
            </p:nvCxnSpPr>
            <p:spPr>
              <a:xfrm>
                <a:off x="6293175" y="683675"/>
                <a:ext cx="1505100" cy="0"/>
              </a:xfrm>
              <a:prstGeom prst="straightConnector1">
                <a:avLst/>
              </a:prstGeom>
              <a:noFill/>
              <a:ln w="9525" cap="flat" cmpd="sng">
                <a:solidFill>
                  <a:srgbClr val="20294F"/>
                </a:solidFill>
                <a:prstDash val="solid"/>
                <a:round/>
                <a:headEnd type="none" w="sm" len="sm"/>
                <a:tailEnd type="none" w="sm" len="sm"/>
              </a:ln>
            </p:spPr>
          </p:cxnSp>
          <p:sp>
            <p:nvSpPr>
              <p:cNvPr id="12" name="Rectangle 11">
                <a:extLst>
                  <a:ext uri="{FF2B5EF4-FFF2-40B4-BE49-F238E27FC236}">
                    <a16:creationId xmlns:a16="http://schemas.microsoft.com/office/drawing/2014/main" id="{A31DC31F-4230-425D-A40B-5FB85511C59F}"/>
                  </a:ext>
                </a:extLst>
              </p:cNvPr>
              <p:cNvSpPr/>
              <p:nvPr userDrawn="1"/>
            </p:nvSpPr>
            <p:spPr>
              <a:xfrm>
                <a:off x="7798219" y="659375"/>
                <a:ext cx="4128900" cy="48600"/>
              </a:xfrm>
              <a:prstGeom prst="rect">
                <a:avLst/>
              </a:prstGeom>
              <a:solidFill>
                <a:srgbClr val="20294F"/>
              </a:solidFill>
              <a:ln>
                <a:noFill/>
              </a:ln>
            </p:spPr>
            <p:txBody>
              <a:bodyPr spcFirstLastPara="1" wrap="square" lIns="91425" tIns="91425" rIns="91425" bIns="91425" anchor="ctr" anchorCtr="0">
                <a:noAutofit/>
              </a:bodyPr>
              <a:lstStyle/>
              <a:p>
                <a:pPr>
                  <a:lnSpc>
                    <a:spcPct val="115000"/>
                  </a:lnSpc>
                </a:pPr>
                <a:r>
                  <a:rPr lang="en-IN" sz="825">
                    <a:effectLst/>
                    <a:latin typeface="Arial" panose="020B0604020202020204" pitchFamily="34" charset="0"/>
                    <a:ea typeface="Arial" panose="020B0604020202020204" pitchFamily="34" charset="0"/>
                  </a:rPr>
                  <a:t> </a:t>
                </a:r>
              </a:p>
            </p:txBody>
          </p:sp>
        </p:grpSp>
      </p:grpSp>
      <p:pic>
        <p:nvPicPr>
          <p:cNvPr id="2049" name="image1.png">
            <a:extLst>
              <a:ext uri="{FF2B5EF4-FFF2-40B4-BE49-F238E27FC236}">
                <a16:creationId xmlns:a16="http://schemas.microsoft.com/office/drawing/2014/main" id="{13188D22-B3C5-4C34-ACCB-084D3B15870A}"/>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p:blipFill>
        <p:spPr bwMode="auto">
          <a:xfrm>
            <a:off x="7828777" y="504136"/>
            <a:ext cx="1827184" cy="379435"/>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7">
            <a:extLst>
              <a:ext uri="{FF2B5EF4-FFF2-40B4-BE49-F238E27FC236}">
                <a16:creationId xmlns:a16="http://schemas.microsoft.com/office/drawing/2014/main" id="{633EE9AB-1B4B-4CC6-B6C5-39012D533ADB}"/>
              </a:ext>
            </a:extLst>
          </p:cNvPr>
          <p:cNvSpPr>
            <a:spLocks noChangeArrowheads="1"/>
          </p:cNvSpPr>
          <p:nvPr userDrawn="1"/>
        </p:nvSpPr>
        <p:spPr bwMode="auto">
          <a:xfrm>
            <a:off x="1" y="16630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en-IN" sz="1350"/>
          </a:p>
        </p:txBody>
      </p:sp>
      <p:sp>
        <p:nvSpPr>
          <p:cNvPr id="14" name="Rectangle 10">
            <a:extLst>
              <a:ext uri="{FF2B5EF4-FFF2-40B4-BE49-F238E27FC236}">
                <a16:creationId xmlns:a16="http://schemas.microsoft.com/office/drawing/2014/main" id="{91725BA9-05AC-4B08-9003-DED8C0780BD2}"/>
              </a:ext>
            </a:extLst>
          </p:cNvPr>
          <p:cNvSpPr>
            <a:spLocks noChangeArrowheads="1"/>
          </p:cNvSpPr>
          <p:nvPr userDrawn="1"/>
        </p:nvSpPr>
        <p:spPr bwMode="auto">
          <a:xfrm>
            <a:off x="1" y="47110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en-IN" sz="1350"/>
          </a:p>
        </p:txBody>
      </p:sp>
      <p:sp>
        <p:nvSpPr>
          <p:cNvPr id="18" name="Rectangle 17">
            <a:extLst>
              <a:ext uri="{FF2B5EF4-FFF2-40B4-BE49-F238E27FC236}">
                <a16:creationId xmlns:a16="http://schemas.microsoft.com/office/drawing/2014/main" id="{A0A2C003-D6D0-4199-A742-20E777C60C7E}"/>
              </a:ext>
            </a:extLst>
          </p:cNvPr>
          <p:cNvSpPr/>
          <p:nvPr userDrawn="1"/>
        </p:nvSpPr>
        <p:spPr>
          <a:xfrm>
            <a:off x="0" y="12782549"/>
            <a:ext cx="9906000" cy="424688"/>
          </a:xfrm>
          <a:prstGeom prst="rect">
            <a:avLst/>
          </a:prstGeom>
          <a:solidFill>
            <a:srgbClr val="2029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0" name="Content Placeholder 19">
            <a:extLst>
              <a:ext uri="{FF2B5EF4-FFF2-40B4-BE49-F238E27FC236}">
                <a16:creationId xmlns:a16="http://schemas.microsoft.com/office/drawing/2014/main" id="{3FCB3112-5FC7-4EA8-88E0-DE3C95C573C0}"/>
              </a:ext>
            </a:extLst>
          </p:cNvPr>
          <p:cNvSpPr>
            <a:spLocks noGrp="1"/>
          </p:cNvSpPr>
          <p:nvPr>
            <p:ph sz="quarter" idx="10" hasCustomPrompt="1"/>
          </p:nvPr>
        </p:nvSpPr>
        <p:spPr>
          <a:xfrm>
            <a:off x="274638" y="12782550"/>
            <a:ext cx="2889250" cy="425450"/>
          </a:xfrm>
        </p:spPr>
        <p:txBody>
          <a:bodyPr anchor="ctr">
            <a:noAutofit/>
          </a:bodyPr>
          <a:lstStyle>
            <a:lvl1pPr marL="0" indent="0" algn="ctr">
              <a:buFontTx/>
              <a:buNone/>
              <a:defRPr sz="1100">
                <a:solidFill>
                  <a:schemeClr val="bg1"/>
                </a:solidFill>
                <a:latin typeface="+mn-lt"/>
              </a:defRPr>
            </a:lvl1pPr>
            <a:lvl2pPr marL="495285" indent="0">
              <a:buFontTx/>
              <a:buNone/>
              <a:defRPr sz="1100">
                <a:solidFill>
                  <a:schemeClr val="bg1"/>
                </a:solidFill>
                <a:latin typeface="+mn-lt"/>
              </a:defRPr>
            </a:lvl2pPr>
            <a:lvl3pPr marL="990570" indent="0">
              <a:buFontTx/>
              <a:buNone/>
              <a:defRPr sz="1100">
                <a:solidFill>
                  <a:schemeClr val="bg1"/>
                </a:solidFill>
                <a:latin typeface="+mn-lt"/>
              </a:defRPr>
            </a:lvl3pPr>
            <a:lvl4pPr marL="1485855" indent="0">
              <a:buFontTx/>
              <a:buNone/>
              <a:defRPr sz="1100">
                <a:solidFill>
                  <a:schemeClr val="bg1"/>
                </a:solidFill>
                <a:latin typeface="+mn-lt"/>
              </a:defRPr>
            </a:lvl4pPr>
            <a:lvl5pPr marL="1981139" indent="0">
              <a:buFontTx/>
              <a:buNone/>
              <a:defRPr sz="1100">
                <a:solidFill>
                  <a:schemeClr val="bg1"/>
                </a:solidFill>
                <a:latin typeface="+mn-lt"/>
              </a:defRPr>
            </a:lvl5pPr>
          </a:lstStyle>
          <a:p>
            <a:pPr lvl="0"/>
            <a:r>
              <a:rPr lang="en-US"/>
              <a:t>ADD REPORT NAME HERE</a:t>
            </a:r>
          </a:p>
        </p:txBody>
      </p:sp>
      <p:sp>
        <p:nvSpPr>
          <p:cNvPr id="23" name="Content Placeholder 19">
            <a:extLst>
              <a:ext uri="{FF2B5EF4-FFF2-40B4-BE49-F238E27FC236}">
                <a16:creationId xmlns:a16="http://schemas.microsoft.com/office/drawing/2014/main" id="{05E1ED09-6297-4774-8FCE-B7BB31F7F0B8}"/>
              </a:ext>
            </a:extLst>
          </p:cNvPr>
          <p:cNvSpPr>
            <a:spLocks noGrp="1"/>
          </p:cNvSpPr>
          <p:nvPr>
            <p:ph sz="quarter" idx="12" hasCustomPrompt="1"/>
          </p:nvPr>
        </p:nvSpPr>
        <p:spPr>
          <a:xfrm>
            <a:off x="3676253" y="12782550"/>
            <a:ext cx="2889250" cy="425450"/>
          </a:xfrm>
        </p:spPr>
        <p:txBody>
          <a:bodyPr anchor="ctr">
            <a:noAutofit/>
          </a:bodyPr>
          <a:lstStyle>
            <a:lvl1pPr marL="0" indent="0" algn="ctr">
              <a:buFontTx/>
              <a:buNone/>
              <a:defRPr sz="1100">
                <a:solidFill>
                  <a:schemeClr val="bg1"/>
                </a:solidFill>
                <a:latin typeface="+mn-lt"/>
              </a:defRPr>
            </a:lvl1pPr>
            <a:lvl2pPr marL="495285" indent="0">
              <a:buFontTx/>
              <a:buNone/>
              <a:defRPr sz="1100">
                <a:solidFill>
                  <a:schemeClr val="bg1"/>
                </a:solidFill>
                <a:latin typeface="+mn-lt"/>
              </a:defRPr>
            </a:lvl2pPr>
            <a:lvl3pPr marL="990570" indent="0">
              <a:buFontTx/>
              <a:buNone/>
              <a:defRPr sz="1100">
                <a:solidFill>
                  <a:schemeClr val="bg1"/>
                </a:solidFill>
                <a:latin typeface="+mn-lt"/>
              </a:defRPr>
            </a:lvl3pPr>
            <a:lvl4pPr marL="1485855" indent="0">
              <a:buFontTx/>
              <a:buNone/>
              <a:defRPr sz="1100">
                <a:solidFill>
                  <a:schemeClr val="bg1"/>
                </a:solidFill>
                <a:latin typeface="+mn-lt"/>
              </a:defRPr>
            </a:lvl4pPr>
            <a:lvl5pPr marL="1981139" indent="0">
              <a:buFontTx/>
              <a:buNone/>
              <a:defRPr sz="1100">
                <a:solidFill>
                  <a:schemeClr val="bg1"/>
                </a:solidFill>
                <a:latin typeface="+mn-lt"/>
              </a:defRPr>
            </a:lvl5pPr>
          </a:lstStyle>
          <a:p>
            <a:pPr lvl="0"/>
            <a:r>
              <a:rPr lang="en-US"/>
              <a:t>EDITIION (MONTH-YEAR)</a:t>
            </a:r>
          </a:p>
        </p:txBody>
      </p:sp>
      <p:sp>
        <p:nvSpPr>
          <p:cNvPr id="24" name="Slide Number Placeholder 3">
            <a:extLst>
              <a:ext uri="{FF2B5EF4-FFF2-40B4-BE49-F238E27FC236}">
                <a16:creationId xmlns:a16="http://schemas.microsoft.com/office/drawing/2014/main" id="{7EC3A824-0E83-42FE-99BC-F562C52C2E97}"/>
              </a:ext>
            </a:extLst>
          </p:cNvPr>
          <p:cNvSpPr>
            <a:spLocks noGrp="1"/>
          </p:cNvSpPr>
          <p:nvPr>
            <p:ph type="sldNum" sz="quarter" idx="13"/>
          </p:nvPr>
        </p:nvSpPr>
        <p:spPr>
          <a:xfrm>
            <a:off x="7077868" y="12745974"/>
            <a:ext cx="2228850" cy="425450"/>
          </a:xfrm>
        </p:spPr>
        <p:txBody>
          <a:bodyPr/>
          <a:lstStyle>
            <a:lvl1pPr>
              <a:defRPr sz="1100">
                <a:solidFill>
                  <a:schemeClr val="bg1"/>
                </a:solidFill>
              </a:defRPr>
            </a:lvl1pPr>
          </a:lstStyle>
          <a:p>
            <a:r>
              <a:rPr lang="en-IN"/>
              <a:t>PAGE </a:t>
            </a:r>
            <a:fld id="{9E06CFDC-20A4-4210-B39E-E60A0B43C929}" type="slidenum">
              <a:rPr lang="en-IN" smtClean="0"/>
              <a:pPr/>
              <a:t>‹#›</a:t>
            </a:fld>
            <a:endParaRPr lang="en-IN"/>
          </a:p>
        </p:txBody>
      </p:sp>
    </p:spTree>
    <p:extLst>
      <p:ext uri="{BB962C8B-B14F-4D97-AF65-F5344CB8AC3E}">
        <p14:creationId xmlns:p14="http://schemas.microsoft.com/office/powerpoint/2010/main" val="27020727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Final Slide - Report">
    <p:bg>
      <p:bgPr>
        <a:solidFill>
          <a:srgbClr val="20294F"/>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E97F3FB-C277-3356-FA58-B7BB7A38CC40}"/>
              </a:ext>
            </a:extLst>
          </p:cNvPr>
          <p:cNvSpPr txBox="1"/>
          <p:nvPr userDrawn="1"/>
        </p:nvSpPr>
        <p:spPr>
          <a:xfrm>
            <a:off x="215511" y="5506678"/>
            <a:ext cx="9474978" cy="3387722"/>
          </a:xfrm>
          <a:prstGeom prst="rect">
            <a:avLst/>
          </a:prstGeom>
          <a:noFill/>
        </p:spPr>
        <p:txBody>
          <a:bodyPr wrap="square">
            <a:spAutoFit/>
          </a:bodyPr>
          <a:lstStyle/>
          <a:p>
            <a:pPr marL="0" marR="0" lvl="0" indent="0" algn="just" defTabSz="914400" rtl="0" eaLnBrk="0" fontAlgn="base" latinLnBrk="0" hangingPunct="0">
              <a:lnSpc>
                <a:spcPct val="150000"/>
              </a:lnSpc>
              <a:spcBef>
                <a:spcPct val="0"/>
              </a:spcBef>
              <a:spcAft>
                <a:spcPct val="0"/>
              </a:spcAft>
              <a:buClrTx/>
              <a:buSzTx/>
              <a:buFontTx/>
              <a:buNone/>
              <a:tabLst/>
            </a:pPr>
            <a:r>
              <a:rPr kumimoji="0" lang="en-US" altLang="en-US" sz="1200" b="0" i="0" u="none" strike="noStrike" cap="none" normalizeH="0" baseline="0">
                <a:ln>
                  <a:noFill/>
                </a:ln>
                <a:solidFill>
                  <a:schemeClr val="bg1"/>
                </a:solidFill>
                <a:effectLst/>
                <a:latin typeface="+mn-lt"/>
                <a:ea typeface="Calibri" panose="020F0502020204030204" pitchFamily="34" charset="0"/>
              </a:rPr>
              <a:t>TruQuest is a knowledge series launched by TruBoard Partners providing succinct updates and views on:</a:t>
            </a:r>
            <a:endParaRPr kumimoji="0" lang="en-US" altLang="en-US" sz="1200" b="0" i="0" u="none" strike="noStrike" cap="none" normalizeH="0" baseline="0">
              <a:ln>
                <a:noFill/>
              </a:ln>
              <a:solidFill>
                <a:schemeClr val="bg1"/>
              </a:solidFill>
              <a:effectLst/>
              <a:latin typeface="+mn-lt"/>
            </a:endParaRPr>
          </a:p>
          <a:p>
            <a:pPr marL="0" marR="0" lvl="0" indent="0" algn="just" defTabSz="914400" rtl="0" eaLnBrk="0" fontAlgn="base" latinLnBrk="0" hangingPunct="0">
              <a:lnSpc>
                <a:spcPct val="150000"/>
              </a:lnSpc>
              <a:spcBef>
                <a:spcPct val="0"/>
              </a:spcBef>
              <a:spcAft>
                <a:spcPct val="0"/>
              </a:spcAft>
              <a:buClrTx/>
              <a:buSzTx/>
              <a:buFontTx/>
              <a:buNone/>
              <a:tabLst/>
            </a:pPr>
            <a:r>
              <a:rPr kumimoji="0" lang="en-US" altLang="en-US" sz="1200" b="0" i="0" u="none" strike="noStrike" cap="none" normalizeH="0" baseline="0">
                <a:ln>
                  <a:noFill/>
                </a:ln>
                <a:solidFill>
                  <a:schemeClr val="bg1"/>
                </a:solidFill>
                <a:effectLst/>
                <a:latin typeface="+mn-lt"/>
                <a:ea typeface="Calibri" panose="020F0502020204030204" pitchFamily="34" charset="0"/>
              </a:rPr>
              <a:t>- Liquidity Outlook</a:t>
            </a:r>
            <a:endParaRPr kumimoji="0" lang="en-US" altLang="en-US" sz="1200" b="0" i="0" u="none" strike="noStrike" cap="none" normalizeH="0" baseline="0">
              <a:ln>
                <a:noFill/>
              </a:ln>
              <a:solidFill>
                <a:schemeClr val="bg1"/>
              </a:solidFill>
              <a:effectLst/>
              <a:latin typeface="+mn-lt"/>
            </a:endParaRPr>
          </a:p>
          <a:p>
            <a:pPr marL="0" marR="0" lvl="0" indent="0" algn="just" defTabSz="914400" rtl="0" eaLnBrk="0" fontAlgn="base" latinLnBrk="0" hangingPunct="0">
              <a:lnSpc>
                <a:spcPct val="150000"/>
              </a:lnSpc>
              <a:spcBef>
                <a:spcPct val="0"/>
              </a:spcBef>
              <a:spcAft>
                <a:spcPct val="0"/>
              </a:spcAft>
              <a:buClrTx/>
              <a:buSzTx/>
              <a:buFontTx/>
              <a:buNone/>
              <a:tabLst/>
            </a:pPr>
            <a:r>
              <a:rPr kumimoji="0" lang="en-US" altLang="en-US" sz="1200" b="0" i="0" u="none" strike="noStrike" cap="none" normalizeH="0" baseline="0">
                <a:ln>
                  <a:noFill/>
                </a:ln>
                <a:solidFill>
                  <a:schemeClr val="bg1"/>
                </a:solidFill>
                <a:effectLst/>
                <a:latin typeface="+mn-lt"/>
                <a:ea typeface="Calibri" panose="020F0502020204030204" pitchFamily="34" charset="0"/>
              </a:rPr>
              <a:t>- India's macro-economic view</a:t>
            </a:r>
            <a:endParaRPr kumimoji="0" lang="en-US" altLang="en-US" sz="1200" b="0" i="0" u="none" strike="noStrike" cap="none" normalizeH="0" baseline="0">
              <a:ln>
                <a:noFill/>
              </a:ln>
              <a:solidFill>
                <a:schemeClr val="bg1"/>
              </a:solidFill>
              <a:effectLst/>
              <a:latin typeface="+mn-lt"/>
            </a:endParaRPr>
          </a:p>
          <a:p>
            <a:pPr marL="0" marR="0" lvl="0" indent="0" algn="just" defTabSz="914400" rtl="0" eaLnBrk="0" fontAlgn="base" latinLnBrk="0" hangingPunct="0">
              <a:lnSpc>
                <a:spcPct val="150000"/>
              </a:lnSpc>
              <a:spcBef>
                <a:spcPct val="0"/>
              </a:spcBef>
              <a:spcAft>
                <a:spcPct val="0"/>
              </a:spcAft>
              <a:buClrTx/>
              <a:buSzTx/>
              <a:buFontTx/>
              <a:buNone/>
              <a:tabLst/>
            </a:pPr>
            <a:r>
              <a:rPr kumimoji="0" lang="en-US" altLang="en-US" sz="1200" b="0" i="0" u="none" strike="noStrike" cap="none" normalizeH="0" baseline="0">
                <a:ln>
                  <a:noFill/>
                </a:ln>
                <a:solidFill>
                  <a:schemeClr val="bg1"/>
                </a:solidFill>
                <a:effectLst/>
                <a:latin typeface="+mn-lt"/>
                <a:ea typeface="Calibri" panose="020F0502020204030204" pitchFamily="34" charset="0"/>
              </a:rPr>
              <a:t>- Trends within the Infrastructure, Real Estate and Renewable Energy sectors</a:t>
            </a:r>
            <a:endParaRPr kumimoji="0" lang="en-US" altLang="en-US" sz="1200" b="0" i="0" u="none" strike="noStrike" cap="none" normalizeH="0" baseline="0">
              <a:ln>
                <a:noFill/>
              </a:ln>
              <a:solidFill>
                <a:schemeClr val="bg1"/>
              </a:solidFill>
              <a:effectLst/>
              <a:latin typeface="+mn-lt"/>
              <a:ea typeface="+mn-ea"/>
            </a:endParaRPr>
          </a:p>
          <a:p>
            <a:pPr marL="0" marR="0" lvl="0" indent="0" algn="just" defTabSz="914400" rtl="0" eaLnBrk="0" fontAlgn="base" latinLnBrk="0" hangingPunct="0">
              <a:lnSpc>
                <a:spcPct val="150000"/>
              </a:lnSpc>
              <a:spcBef>
                <a:spcPct val="0"/>
              </a:spcBef>
              <a:spcAft>
                <a:spcPct val="0"/>
              </a:spcAft>
              <a:buClrTx/>
              <a:buSzTx/>
              <a:buFontTx/>
              <a:buNone/>
              <a:tabLst/>
            </a:pPr>
            <a:r>
              <a:rPr kumimoji="0" lang="en-US" altLang="en-US" sz="1200" b="0" i="0" u="none" strike="noStrike" cap="none" normalizeH="0" baseline="0">
                <a:ln>
                  <a:noFill/>
                </a:ln>
                <a:solidFill>
                  <a:schemeClr val="bg1"/>
                </a:solidFill>
                <a:effectLst/>
                <a:latin typeface="+mn-lt"/>
                <a:ea typeface="Calibri" panose="020F0502020204030204" pitchFamily="34" charset="0"/>
              </a:rPr>
              <a:t>- Impact analysis of new regulations and policies on lending and capital flow</a:t>
            </a:r>
          </a:p>
          <a:p>
            <a:pPr marL="0" marR="0" lvl="0" indent="0" algn="just" defTabSz="914400" rtl="0" eaLnBrk="0" fontAlgn="base" latinLnBrk="0" hangingPunct="0">
              <a:lnSpc>
                <a:spcPct val="150000"/>
              </a:lnSpc>
              <a:spcBef>
                <a:spcPct val="0"/>
              </a:spcBef>
              <a:spcAft>
                <a:spcPct val="0"/>
              </a:spcAft>
              <a:buClrTx/>
              <a:buSzTx/>
              <a:buFontTx/>
              <a:buNone/>
              <a:tabLst/>
            </a:pPr>
            <a:endParaRPr kumimoji="0" lang="en-US" altLang="en-US" sz="1200" b="0" i="0" u="none" strike="noStrike" cap="none" normalizeH="0" baseline="0">
              <a:ln>
                <a:noFill/>
              </a:ln>
              <a:solidFill>
                <a:schemeClr val="bg1"/>
              </a:solidFill>
              <a:effectLst/>
              <a:latin typeface="+mn-lt"/>
            </a:endParaRPr>
          </a:p>
          <a:p>
            <a:pPr marL="0" marR="0" lvl="0" indent="0" algn="just" defTabSz="914400" rtl="0" eaLnBrk="0" fontAlgn="base" latinLnBrk="0" hangingPunct="0">
              <a:lnSpc>
                <a:spcPct val="150000"/>
              </a:lnSpc>
              <a:spcBef>
                <a:spcPct val="0"/>
              </a:spcBef>
              <a:spcAft>
                <a:spcPct val="0"/>
              </a:spcAft>
              <a:buClrTx/>
              <a:buSzTx/>
              <a:buFontTx/>
              <a:buNone/>
              <a:tabLst/>
            </a:pPr>
            <a:endParaRPr kumimoji="0" lang="en-US" altLang="en-US" sz="1200" b="0" i="0" u="none" strike="noStrike" cap="none" normalizeH="0" baseline="0">
              <a:ln>
                <a:noFill/>
              </a:ln>
              <a:solidFill>
                <a:schemeClr val="bg1"/>
              </a:solidFill>
              <a:effectLst/>
              <a:latin typeface="+mn-lt"/>
            </a:endParaRPr>
          </a:p>
          <a:p>
            <a:pPr marL="0" marR="0" lvl="0" indent="0" algn="just" defTabSz="914400" rtl="0" eaLnBrk="0" fontAlgn="base" latinLnBrk="0" hangingPunct="0">
              <a:lnSpc>
                <a:spcPct val="150000"/>
              </a:lnSpc>
              <a:spcBef>
                <a:spcPct val="0"/>
              </a:spcBef>
              <a:spcAft>
                <a:spcPct val="0"/>
              </a:spcAft>
              <a:buClrTx/>
              <a:buSzTx/>
              <a:buFontTx/>
              <a:buNone/>
              <a:tabLst/>
            </a:pPr>
            <a:endParaRPr kumimoji="0" lang="en-US" altLang="en-US" sz="1200" b="0" i="0" u="none" strike="noStrike" cap="none" normalizeH="0" baseline="0">
              <a:ln>
                <a:noFill/>
              </a:ln>
              <a:solidFill>
                <a:schemeClr val="bg1"/>
              </a:solidFill>
              <a:effectLst/>
              <a:latin typeface="+mn-lt"/>
            </a:endParaRPr>
          </a:p>
          <a:p>
            <a:pPr marL="0" marR="0" lvl="0" indent="0" algn="just" defTabSz="914400" rtl="0" eaLnBrk="0" fontAlgn="base" latinLnBrk="0" hangingPunct="0">
              <a:lnSpc>
                <a:spcPct val="150000"/>
              </a:lnSpc>
              <a:spcBef>
                <a:spcPct val="0"/>
              </a:spcBef>
              <a:spcAft>
                <a:spcPct val="0"/>
              </a:spcAft>
              <a:buClrTx/>
              <a:buSzTx/>
              <a:buFontTx/>
              <a:buNone/>
              <a:tabLst/>
            </a:pPr>
            <a:endParaRPr kumimoji="0" lang="en-US" altLang="en-US" sz="1200" b="0" i="0" u="none" strike="noStrike" cap="none" normalizeH="0" baseline="0">
              <a:ln>
                <a:noFill/>
              </a:ln>
              <a:solidFill>
                <a:schemeClr val="bg1"/>
              </a:solidFill>
              <a:effectLst/>
              <a:latin typeface="+mn-lt"/>
              <a:ea typeface="Calibri" panose="020F0502020204030204" pitchFamily="34" charset="0"/>
            </a:endParaRPr>
          </a:p>
          <a:p>
            <a:pPr marL="0" marR="0" lvl="0" indent="0" algn="just" defTabSz="914400" rtl="0" eaLnBrk="0" fontAlgn="base" latinLnBrk="0" hangingPunct="0">
              <a:lnSpc>
                <a:spcPct val="150000"/>
              </a:lnSpc>
              <a:spcBef>
                <a:spcPct val="0"/>
              </a:spcBef>
              <a:spcAft>
                <a:spcPct val="0"/>
              </a:spcAft>
              <a:buClrTx/>
              <a:buSzTx/>
              <a:buFontTx/>
              <a:buNone/>
              <a:tabLst/>
            </a:pPr>
            <a:r>
              <a:rPr kumimoji="0" lang="en-US" altLang="en-US" sz="1200" b="0" i="0" u="none" strike="noStrike" cap="none" normalizeH="0" baseline="0">
                <a:ln>
                  <a:noFill/>
                </a:ln>
                <a:solidFill>
                  <a:schemeClr val="bg1"/>
                </a:solidFill>
                <a:effectLst/>
                <a:latin typeface="+mn-lt"/>
                <a:ea typeface="Calibri" panose="020F0502020204030204" pitchFamily="34" charset="0"/>
              </a:rPr>
              <a:t>TruBoard provides bespoke solutions for capital providers to better manage their investments and optimise returns. TruBoard brings in a combination of domain expertise and artificial intelligence to the mainstream of financial analysis, enabling speedy and effective decision making. TruBoard's core area of operations are Credit Monitoring, Real Asset Management, Retail Loan Servicing and Collection, and Dispute Resolution and Advisory.</a:t>
            </a:r>
            <a:endParaRPr kumimoji="0" lang="en-US" altLang="en-US" sz="1200" b="0" i="0" u="none" strike="noStrike" cap="none" normalizeH="0" baseline="0">
              <a:ln>
                <a:noFill/>
              </a:ln>
              <a:solidFill>
                <a:schemeClr val="bg1"/>
              </a:solidFill>
              <a:effectLst/>
              <a:latin typeface="+mn-lt"/>
            </a:endParaRPr>
          </a:p>
        </p:txBody>
      </p:sp>
      <p:pic>
        <p:nvPicPr>
          <p:cNvPr id="3" name="image3.png">
            <a:extLst>
              <a:ext uri="{FF2B5EF4-FFF2-40B4-BE49-F238E27FC236}">
                <a16:creationId xmlns:a16="http://schemas.microsoft.com/office/drawing/2014/main" id="{067ADA9B-7034-1329-8AC5-E2D99A7CE3A4}"/>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921059" y="597282"/>
            <a:ext cx="6063882" cy="3897068"/>
          </a:xfrm>
          <a:prstGeom prst="rect">
            <a:avLst/>
          </a:prstGeom>
          <a:solidFill>
            <a:srgbClr val="20294F"/>
          </a:solidFill>
        </p:spPr>
      </p:pic>
      <p:pic>
        <p:nvPicPr>
          <p:cNvPr id="4" name="image1.png">
            <a:extLst>
              <a:ext uri="{FF2B5EF4-FFF2-40B4-BE49-F238E27FC236}">
                <a16:creationId xmlns:a16="http://schemas.microsoft.com/office/drawing/2014/main" id="{E6B31462-74B7-287A-0AE3-A1D4382F5A7F}"/>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p:blipFill>
        <p:spPr bwMode="auto">
          <a:xfrm>
            <a:off x="215511" y="4977505"/>
            <a:ext cx="2200984" cy="457059"/>
          </a:xfrm>
          <a:prstGeom prst="rect">
            <a:avLst/>
          </a:prstGeom>
          <a:solidFill>
            <a:srgbClr val="20294F"/>
          </a:solidFill>
        </p:spPr>
      </p:pic>
      <p:pic>
        <p:nvPicPr>
          <p:cNvPr id="6" name="image2.png">
            <a:extLst>
              <a:ext uri="{FF2B5EF4-FFF2-40B4-BE49-F238E27FC236}">
                <a16:creationId xmlns:a16="http://schemas.microsoft.com/office/drawing/2014/main" id="{B36762D4-C989-2F48-2555-0BD05C66EA51}"/>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p:blipFill>
        <p:spPr bwMode="auto">
          <a:xfrm>
            <a:off x="176096" y="7357587"/>
            <a:ext cx="3896284" cy="465159"/>
          </a:xfrm>
          <a:prstGeom prst="rect">
            <a:avLst/>
          </a:prstGeom>
          <a:solidFill>
            <a:srgbClr val="20294F"/>
          </a:solidFill>
        </p:spPr>
      </p:pic>
      <p:sp>
        <p:nvSpPr>
          <p:cNvPr id="7" name="TextBox 6">
            <a:extLst>
              <a:ext uri="{FF2B5EF4-FFF2-40B4-BE49-F238E27FC236}">
                <a16:creationId xmlns:a16="http://schemas.microsoft.com/office/drawing/2014/main" id="{8D8972A4-7C7F-5973-8EC3-38B381DED5B3}"/>
              </a:ext>
            </a:extLst>
          </p:cNvPr>
          <p:cNvSpPr txBox="1"/>
          <p:nvPr userDrawn="1"/>
        </p:nvSpPr>
        <p:spPr>
          <a:xfrm>
            <a:off x="215511" y="9162030"/>
            <a:ext cx="5571460" cy="617733"/>
          </a:xfrm>
          <a:prstGeom prst="rect">
            <a:avLst/>
          </a:prstGeom>
          <a:noFill/>
        </p:spPr>
        <p:txBody>
          <a:bodyPr wrap="square">
            <a:spAutoFit/>
          </a:bodyPr>
          <a:lstStyle/>
          <a:p>
            <a:pPr marL="0" marR="0" lvl="0" indent="0" algn="just" defTabSz="914400" rtl="0" eaLnBrk="0" fontAlgn="base" latinLnBrk="0" hangingPunct="0">
              <a:lnSpc>
                <a:spcPct val="150000"/>
              </a:lnSpc>
              <a:spcBef>
                <a:spcPct val="0"/>
              </a:spcBef>
              <a:spcAft>
                <a:spcPct val="0"/>
              </a:spcAft>
              <a:buClrTx/>
              <a:buSzTx/>
              <a:buFontTx/>
              <a:buNone/>
              <a:tabLst/>
            </a:pPr>
            <a:r>
              <a:rPr kumimoji="0" lang="en-US" altLang="en-US" sz="1200" b="1" i="0" u="none" strike="noStrike" cap="none" normalizeH="0" baseline="0">
                <a:ln>
                  <a:noFill/>
                </a:ln>
                <a:solidFill>
                  <a:schemeClr val="bg1"/>
                </a:solidFill>
                <a:effectLst/>
                <a:latin typeface="+mn-lt"/>
                <a:ea typeface="Calibri" panose="020F0502020204030204" pitchFamily="34" charset="0"/>
              </a:rPr>
              <a:t>Website:</a:t>
            </a:r>
            <a:endParaRPr kumimoji="0" lang="en-US" altLang="en-US" sz="1200" b="0" i="0" u="sng" strike="noStrike" cap="none" normalizeH="0" baseline="0">
              <a:ln>
                <a:noFill/>
              </a:ln>
              <a:solidFill>
                <a:schemeClr val="bg1"/>
              </a:solidFill>
              <a:effectLst/>
              <a:latin typeface="+mn-lt"/>
            </a:endParaRPr>
          </a:p>
          <a:p>
            <a:pPr marL="0" marR="0" lvl="0" indent="0" algn="just" defTabSz="914400" rtl="0" eaLnBrk="0" fontAlgn="base" latinLnBrk="0" hangingPunct="0">
              <a:lnSpc>
                <a:spcPct val="150000"/>
              </a:lnSpc>
              <a:spcBef>
                <a:spcPct val="0"/>
              </a:spcBef>
              <a:spcAft>
                <a:spcPct val="0"/>
              </a:spcAft>
              <a:buClrTx/>
              <a:buSzTx/>
              <a:buFontTx/>
              <a:buNone/>
              <a:tabLst/>
            </a:pPr>
            <a:r>
              <a:rPr kumimoji="0" lang="en-US" altLang="en-US" sz="1200" b="0" i="0" u="none" strike="noStrike" cap="none" normalizeH="0" baseline="0">
                <a:ln>
                  <a:noFill/>
                </a:ln>
                <a:solidFill>
                  <a:srgbClr val="F07D32"/>
                </a:solidFill>
                <a:effectLst/>
                <a:latin typeface="+mn-lt"/>
                <a:ea typeface="Calibri" panose="020F0502020204030204" pitchFamily="34" charset="0"/>
              </a:rPr>
              <a:t>www.truboardpartners.com</a:t>
            </a:r>
            <a:endParaRPr kumimoji="0" lang="en-US" altLang="en-US" sz="1200" b="1" i="0" u="none" strike="noStrike" cap="none" normalizeH="0" baseline="0">
              <a:ln>
                <a:noFill/>
              </a:ln>
              <a:solidFill>
                <a:srgbClr val="F07D32"/>
              </a:solidFill>
              <a:effectLst/>
              <a:latin typeface="+mn-lt"/>
              <a:ea typeface="Calibri" panose="020F0502020204030204" pitchFamily="34" charset="0"/>
            </a:endParaRPr>
          </a:p>
        </p:txBody>
      </p:sp>
      <p:sp>
        <p:nvSpPr>
          <p:cNvPr id="8" name="TextBox 7">
            <a:extLst>
              <a:ext uri="{FF2B5EF4-FFF2-40B4-BE49-F238E27FC236}">
                <a16:creationId xmlns:a16="http://schemas.microsoft.com/office/drawing/2014/main" id="{CB88590D-8D95-8FF8-142E-A3B9700E3658}"/>
              </a:ext>
            </a:extLst>
          </p:cNvPr>
          <p:cNvSpPr txBox="1"/>
          <p:nvPr userDrawn="1"/>
        </p:nvSpPr>
        <p:spPr>
          <a:xfrm>
            <a:off x="4953000" y="9198606"/>
            <a:ext cx="5571460" cy="617733"/>
          </a:xfrm>
          <a:prstGeom prst="rect">
            <a:avLst/>
          </a:prstGeom>
          <a:noFill/>
        </p:spPr>
        <p:txBody>
          <a:bodyPr wrap="square">
            <a:spAutoFit/>
          </a:bodyPr>
          <a:lstStyle/>
          <a:p>
            <a:pPr marL="0" marR="0" lvl="0" indent="0" algn="just" defTabSz="914400" rtl="0" eaLnBrk="0" fontAlgn="base" latinLnBrk="0" hangingPunct="0">
              <a:lnSpc>
                <a:spcPct val="150000"/>
              </a:lnSpc>
              <a:spcBef>
                <a:spcPct val="0"/>
              </a:spcBef>
              <a:spcAft>
                <a:spcPct val="0"/>
              </a:spcAft>
              <a:buClrTx/>
              <a:buSzTx/>
              <a:buFontTx/>
              <a:buNone/>
              <a:tabLst/>
            </a:pPr>
            <a:r>
              <a:rPr kumimoji="0" lang="en-US" altLang="en-US" sz="1200" b="1" i="0" u="none" strike="noStrike" cap="none" normalizeH="0" baseline="0">
                <a:ln>
                  <a:noFill/>
                </a:ln>
                <a:solidFill>
                  <a:schemeClr val="bg1"/>
                </a:solidFill>
                <a:effectLst/>
                <a:latin typeface="+mn-lt"/>
                <a:ea typeface="Calibri" panose="020F0502020204030204" pitchFamily="34" charset="0"/>
              </a:rPr>
              <a:t>Email Id:</a:t>
            </a:r>
            <a:endParaRPr kumimoji="0" lang="en-US" altLang="en-US" sz="1200" b="0" i="0" u="none" strike="noStrike" cap="none" normalizeH="0" baseline="0">
              <a:ln>
                <a:noFill/>
              </a:ln>
              <a:solidFill>
                <a:schemeClr val="bg1"/>
              </a:solidFill>
              <a:effectLst/>
              <a:latin typeface="+mn-lt"/>
            </a:endParaRPr>
          </a:p>
          <a:p>
            <a:pPr marL="0" marR="0" lvl="0" indent="0" algn="just" defTabSz="914400" rtl="0" eaLnBrk="0" fontAlgn="base" latinLnBrk="0" hangingPunct="0">
              <a:lnSpc>
                <a:spcPct val="150000"/>
              </a:lnSpc>
              <a:spcBef>
                <a:spcPct val="0"/>
              </a:spcBef>
              <a:spcAft>
                <a:spcPct val="0"/>
              </a:spcAft>
              <a:buClrTx/>
              <a:buSzTx/>
              <a:buFontTx/>
              <a:buNone/>
              <a:tabLst/>
            </a:pPr>
            <a:r>
              <a:rPr kumimoji="0" lang="en-US" altLang="en-US" sz="1200" b="0" i="0" u="none" strike="noStrike" kern="1200" cap="none" normalizeH="0" baseline="0">
                <a:ln>
                  <a:noFill/>
                </a:ln>
                <a:solidFill>
                  <a:srgbClr val="F07D32"/>
                </a:solidFill>
                <a:effectLst/>
                <a:latin typeface="+mn-lt"/>
                <a:ea typeface="Calibri" panose="020F0502020204030204" pitchFamily="34" charset="0"/>
                <a:cs typeface="+mn-cs"/>
              </a:rPr>
              <a:t>research@truboardpartners.com</a:t>
            </a:r>
            <a:endParaRPr kumimoji="0" lang="en-US" altLang="en-US" sz="1200" b="0" i="0" u="none" strike="noStrike" kern="1200" cap="none" normalizeH="0" baseline="0">
              <a:ln>
                <a:noFill/>
              </a:ln>
              <a:solidFill>
                <a:srgbClr val="F07D32"/>
              </a:solidFill>
              <a:effectLst/>
              <a:latin typeface="+mn-lt"/>
              <a:cs typeface="+mn-cs"/>
            </a:endParaRPr>
          </a:p>
        </p:txBody>
      </p:sp>
      <p:sp>
        <p:nvSpPr>
          <p:cNvPr id="10" name="TextBox 9">
            <a:extLst>
              <a:ext uri="{FF2B5EF4-FFF2-40B4-BE49-F238E27FC236}">
                <a16:creationId xmlns:a16="http://schemas.microsoft.com/office/drawing/2014/main" id="{2A862D5D-CE67-64D7-E974-0F17A638B1D8}"/>
              </a:ext>
            </a:extLst>
          </p:cNvPr>
          <p:cNvSpPr txBox="1"/>
          <p:nvPr userDrawn="1"/>
        </p:nvSpPr>
        <p:spPr>
          <a:xfrm>
            <a:off x="176096" y="11354789"/>
            <a:ext cx="9514394" cy="1497718"/>
          </a:xfrm>
          <a:prstGeom prst="rect">
            <a:avLst/>
          </a:prstGeom>
          <a:noFill/>
        </p:spPr>
        <p:txBody>
          <a:bodyPr wrap="square">
            <a:spAutoFit/>
          </a:bodyPr>
          <a:lstStyle/>
          <a:p>
            <a:pPr algn="just">
              <a:lnSpc>
                <a:spcPct val="115000"/>
              </a:lnSpc>
              <a:spcAft>
                <a:spcPts val="0"/>
              </a:spcAft>
            </a:pPr>
            <a:r>
              <a:rPr lang="en-IN" sz="1050" b="1">
                <a:solidFill>
                  <a:srgbClr val="FFFFFF"/>
                </a:solidFill>
                <a:effectLst/>
                <a:latin typeface="+mn-lt"/>
                <a:ea typeface="Arial" panose="020B0604020202020204" pitchFamily="34" charset="0"/>
              </a:rPr>
              <a:t>Disclaimer:</a:t>
            </a:r>
            <a:endParaRPr lang="en-IN" sz="1050" b="1">
              <a:effectLst/>
              <a:latin typeface="+mn-lt"/>
              <a:ea typeface="Arial" panose="020B0604020202020204" pitchFamily="34" charset="0"/>
            </a:endParaRPr>
          </a:p>
          <a:p>
            <a:pPr algn="just">
              <a:lnSpc>
                <a:spcPct val="115000"/>
              </a:lnSpc>
              <a:spcAft>
                <a:spcPts val="0"/>
              </a:spcAft>
            </a:pPr>
            <a:r>
              <a:rPr lang="en-IN" sz="1000">
                <a:solidFill>
                  <a:srgbClr val="FFFFFF"/>
                </a:solidFill>
                <a:effectLst/>
                <a:latin typeface="+mn-lt"/>
                <a:ea typeface="Arial" panose="020B0604020202020204" pitchFamily="34" charset="0"/>
              </a:rPr>
              <a:t>The data and analysis covered in this report of TruQuest has been compiled by TruBoard Pvt Ltd (TruBoard) based upon information available to the public and sources believed to be reliable. Though utmost care has been taken to ensure its accuracy, no representation or warranty, express or implied is made that it is accurate or complete. TruBoard has reviewed the data, so far as it includes current or historical information which is believed to be reliable, although its accuracy and completeness cannot be guaranteed. Information in certain instances consists of compilations and/or estimates representing TruBoard’s opinion based on statistical procedures, as TruBoard deems appropriate. Sources of information are not always under the control of TruBoard. TruBoard accepts no liability and will not be liable for any loss of damage arising directly or indirectly (including special, incidental, consequential, punitive or exemplary) from use of this data, howsoever arising, and including any loss, damage or expense arising from,</a:t>
            </a:r>
            <a:endParaRPr lang="en-IN" sz="1000">
              <a:effectLst/>
              <a:latin typeface="+mn-lt"/>
              <a:ea typeface="Arial" panose="020B0604020202020204" pitchFamily="34" charset="0"/>
            </a:endParaRPr>
          </a:p>
          <a:p>
            <a:pPr algn="just">
              <a:lnSpc>
                <a:spcPct val="115000"/>
              </a:lnSpc>
              <a:spcAft>
                <a:spcPts val="0"/>
              </a:spcAft>
            </a:pPr>
            <a:r>
              <a:rPr lang="en-IN" sz="1000">
                <a:solidFill>
                  <a:srgbClr val="FFFFFF"/>
                </a:solidFill>
                <a:effectLst/>
                <a:latin typeface="+mn-lt"/>
                <a:ea typeface="Arial" panose="020B0604020202020204" pitchFamily="34" charset="0"/>
              </a:rPr>
              <a:t>but not limited to any defect, error, imperfection, fault, mistake or inaccuracy with this document, its content.</a:t>
            </a:r>
            <a:endParaRPr lang="en-IN" sz="1000">
              <a:effectLst/>
              <a:latin typeface="+mn-lt"/>
              <a:ea typeface="Arial" panose="020B0604020202020204" pitchFamily="34" charset="0"/>
            </a:endParaRPr>
          </a:p>
        </p:txBody>
      </p:sp>
      <p:sp>
        <p:nvSpPr>
          <p:cNvPr id="11" name="TextBox 10">
            <a:extLst>
              <a:ext uri="{FF2B5EF4-FFF2-40B4-BE49-F238E27FC236}">
                <a16:creationId xmlns:a16="http://schemas.microsoft.com/office/drawing/2014/main" id="{FDE3C445-3297-ABE7-F6C0-58C7A783A1BC}"/>
              </a:ext>
            </a:extLst>
          </p:cNvPr>
          <p:cNvSpPr txBox="1"/>
          <p:nvPr userDrawn="1"/>
        </p:nvSpPr>
        <p:spPr>
          <a:xfrm>
            <a:off x="176849" y="9887947"/>
            <a:ext cx="3856869" cy="1171731"/>
          </a:xfrm>
          <a:prstGeom prst="rect">
            <a:avLst/>
          </a:prstGeom>
          <a:noFill/>
        </p:spPr>
        <p:txBody>
          <a:bodyPr wrap="square">
            <a:spAutoFit/>
          </a:bodyPr>
          <a:lstStyle/>
          <a:p>
            <a:pPr marL="0" marR="0" lvl="0" indent="0" algn="just" defTabSz="914400" rtl="0" eaLnBrk="0" fontAlgn="base" latinLnBrk="0" hangingPunct="0">
              <a:lnSpc>
                <a:spcPct val="150000"/>
              </a:lnSpc>
              <a:spcBef>
                <a:spcPct val="0"/>
              </a:spcBef>
              <a:spcAft>
                <a:spcPct val="0"/>
              </a:spcAft>
              <a:buClrTx/>
              <a:buSzTx/>
              <a:buFontTx/>
              <a:buNone/>
              <a:tabLst/>
            </a:pPr>
            <a:r>
              <a:rPr kumimoji="0" lang="en-US" altLang="en-US" sz="1200" b="1" i="0" u="none" strike="noStrike" cap="none" normalizeH="0" baseline="0">
                <a:ln>
                  <a:noFill/>
                </a:ln>
                <a:solidFill>
                  <a:schemeClr val="bg1"/>
                </a:solidFill>
                <a:effectLst/>
                <a:latin typeface="+mn-lt"/>
                <a:ea typeface="Calibri" panose="020F0502020204030204" pitchFamily="34" charset="0"/>
              </a:rPr>
              <a:t>Author:</a:t>
            </a:r>
          </a:p>
          <a:p>
            <a:pPr marL="0" marR="0" lvl="0" indent="0" algn="just" defTabSz="914400" rtl="0" eaLnBrk="0" fontAlgn="base" latinLnBrk="0" hangingPunct="0">
              <a:lnSpc>
                <a:spcPct val="150000"/>
              </a:lnSpc>
              <a:spcBef>
                <a:spcPct val="0"/>
              </a:spcBef>
              <a:spcAft>
                <a:spcPct val="0"/>
              </a:spcAft>
              <a:buClrTx/>
              <a:buSzTx/>
              <a:buFontTx/>
              <a:buNone/>
              <a:tabLst/>
            </a:pPr>
            <a:r>
              <a:rPr kumimoji="0" lang="en-US" altLang="en-US" sz="1200" b="1" i="0" u="none" strike="noStrike" cap="none" normalizeH="0" baseline="0">
                <a:ln>
                  <a:noFill/>
                </a:ln>
                <a:solidFill>
                  <a:schemeClr val="bg1"/>
                </a:solidFill>
                <a:effectLst/>
                <a:latin typeface="+mn-lt"/>
                <a:ea typeface="Calibri" panose="020F0502020204030204" pitchFamily="34" charset="0"/>
              </a:rPr>
              <a:t>Anuj Agarwal, Chief Economist</a:t>
            </a:r>
          </a:p>
          <a:p>
            <a:pPr marL="0" marR="0" lvl="0" indent="0" algn="just" defTabSz="914400" rtl="0" eaLnBrk="0" fontAlgn="base" latinLnBrk="0" hangingPunct="0">
              <a:lnSpc>
                <a:spcPct val="150000"/>
              </a:lnSpc>
              <a:spcBef>
                <a:spcPct val="0"/>
              </a:spcBef>
              <a:spcAft>
                <a:spcPct val="0"/>
              </a:spcAft>
              <a:buClrTx/>
              <a:buSzTx/>
              <a:buFontTx/>
              <a:buNone/>
              <a:tabLst/>
            </a:pPr>
            <a:r>
              <a:rPr kumimoji="0" lang="en-US" altLang="en-US" sz="1200" b="1" i="0" u="none" strike="noStrike" cap="none" normalizeH="0" baseline="0">
                <a:ln>
                  <a:noFill/>
                </a:ln>
                <a:solidFill>
                  <a:schemeClr val="bg1"/>
                </a:solidFill>
                <a:effectLst/>
                <a:latin typeface="+mn-lt"/>
                <a:ea typeface="Calibri" panose="020F0502020204030204" pitchFamily="34" charset="0"/>
              </a:rPr>
              <a:t>Ria Rattanpal, Research Associate</a:t>
            </a:r>
          </a:p>
          <a:p>
            <a:pPr marL="0" marR="0" lvl="0" indent="0" algn="just" defTabSz="914400" rtl="0" eaLnBrk="0" fontAlgn="base" latinLnBrk="0" hangingPunct="0">
              <a:lnSpc>
                <a:spcPct val="150000"/>
              </a:lnSpc>
              <a:spcBef>
                <a:spcPct val="0"/>
              </a:spcBef>
              <a:spcAft>
                <a:spcPct val="0"/>
              </a:spcAft>
              <a:buClrTx/>
              <a:buSzTx/>
              <a:buFontTx/>
              <a:buNone/>
              <a:tabLst/>
            </a:pPr>
            <a:r>
              <a:rPr kumimoji="0" lang="en-US" altLang="en-US" sz="1200" b="1" i="0" u="none" strike="noStrike" cap="none" normalizeH="0" baseline="0">
                <a:ln>
                  <a:noFill/>
                </a:ln>
                <a:solidFill>
                  <a:schemeClr val="bg1"/>
                </a:solidFill>
                <a:effectLst/>
                <a:latin typeface="+mn-lt"/>
                <a:ea typeface="Calibri" panose="020F0502020204030204" pitchFamily="34" charset="0"/>
              </a:rPr>
              <a:t>Komal Chavan, Marketing Associate</a:t>
            </a:r>
          </a:p>
        </p:txBody>
      </p:sp>
      <p:sp>
        <p:nvSpPr>
          <p:cNvPr id="12" name="Text Placeholder 4">
            <a:extLst>
              <a:ext uri="{FF2B5EF4-FFF2-40B4-BE49-F238E27FC236}">
                <a16:creationId xmlns:a16="http://schemas.microsoft.com/office/drawing/2014/main" id="{BC4FDEE7-BB75-A567-E5EA-C12F75A7B9F9}"/>
              </a:ext>
            </a:extLst>
          </p:cNvPr>
          <p:cNvSpPr>
            <a:spLocks noGrp="1"/>
          </p:cNvSpPr>
          <p:nvPr>
            <p:ph type="body" sz="quarter" idx="10"/>
          </p:nvPr>
        </p:nvSpPr>
        <p:spPr>
          <a:xfrm>
            <a:off x="4933291" y="10120545"/>
            <a:ext cx="3857625" cy="617733"/>
          </a:xfrm>
        </p:spPr>
        <p:txBody>
          <a:bodyPr>
            <a:noAutofit/>
          </a:bodyPr>
          <a:lstStyle>
            <a:lvl1pPr marL="0" indent="0">
              <a:buNone/>
              <a:defRPr sz="1200" b="1">
                <a:solidFill>
                  <a:schemeClr val="bg1"/>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endParaRPr lang="en-US"/>
          </a:p>
          <a:p>
            <a:pPr lvl="0"/>
            <a:r>
              <a:rPr lang="en-US"/>
              <a:t>Name, Designation</a:t>
            </a:r>
          </a:p>
        </p:txBody>
      </p:sp>
      <p:sp>
        <p:nvSpPr>
          <p:cNvPr id="13" name="Text Placeholder 4">
            <a:extLst>
              <a:ext uri="{FF2B5EF4-FFF2-40B4-BE49-F238E27FC236}">
                <a16:creationId xmlns:a16="http://schemas.microsoft.com/office/drawing/2014/main" id="{9D9A8BE8-32AD-C81E-696E-755923A4A7FC}"/>
              </a:ext>
            </a:extLst>
          </p:cNvPr>
          <p:cNvSpPr>
            <a:spLocks noGrp="1"/>
          </p:cNvSpPr>
          <p:nvPr>
            <p:ph type="body" sz="quarter" idx="11" hasCustomPrompt="1"/>
          </p:nvPr>
        </p:nvSpPr>
        <p:spPr>
          <a:xfrm>
            <a:off x="4933292" y="11082498"/>
            <a:ext cx="3857625" cy="617733"/>
          </a:xfrm>
        </p:spPr>
        <p:txBody>
          <a:bodyPr>
            <a:noAutofit/>
          </a:bodyPr>
          <a:lstStyle>
            <a:lvl1pPr marL="0" indent="0">
              <a:buNone/>
              <a:defRPr sz="1200" b="0">
                <a:solidFill>
                  <a:srgbClr val="F07D32"/>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a:t>+91- Contact, Email ID</a:t>
            </a:r>
          </a:p>
        </p:txBody>
      </p:sp>
    </p:spTree>
    <p:extLst>
      <p:ext uri="{BB962C8B-B14F-4D97-AF65-F5344CB8AC3E}">
        <p14:creationId xmlns:p14="http://schemas.microsoft.com/office/powerpoint/2010/main" val="107677261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1038" y="703207"/>
            <a:ext cx="8543925" cy="2552936"/>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81038" y="3516018"/>
            <a:ext cx="8543925" cy="838035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81038" y="12241862"/>
            <a:ext cx="2228850" cy="703204"/>
          </a:xfrm>
          <a:prstGeom prst="rect">
            <a:avLst/>
          </a:prstGeom>
        </p:spPr>
        <p:txBody>
          <a:bodyPr vert="horz" lIns="91440" tIns="45720" rIns="91440" bIns="45720" rtlCol="0" anchor="ctr"/>
          <a:lstStyle>
            <a:lvl1pPr algn="l">
              <a:defRPr sz="1300">
                <a:solidFill>
                  <a:schemeClr val="tx1">
                    <a:tint val="75000"/>
                  </a:schemeClr>
                </a:solidFill>
              </a:defRPr>
            </a:lvl1pPr>
          </a:lstStyle>
          <a:p>
            <a:endParaRPr lang="en-IN"/>
          </a:p>
        </p:txBody>
      </p:sp>
      <p:sp>
        <p:nvSpPr>
          <p:cNvPr id="5" name="Footer Placeholder 4"/>
          <p:cNvSpPr>
            <a:spLocks noGrp="1"/>
          </p:cNvSpPr>
          <p:nvPr>
            <p:ph type="ftr" sz="quarter" idx="3"/>
          </p:nvPr>
        </p:nvSpPr>
        <p:spPr>
          <a:xfrm>
            <a:off x="3281363" y="12241862"/>
            <a:ext cx="3343275" cy="703204"/>
          </a:xfrm>
          <a:prstGeom prst="rect">
            <a:avLst/>
          </a:prstGeom>
        </p:spPr>
        <p:txBody>
          <a:bodyPr vert="horz" lIns="91440" tIns="45720" rIns="91440" bIns="45720" rtlCol="0" anchor="ctr"/>
          <a:lstStyle>
            <a:lvl1pPr algn="ctr">
              <a:defRPr sz="1300">
                <a:solidFill>
                  <a:schemeClr val="tx1">
                    <a:tint val="75000"/>
                  </a:schemeClr>
                </a:solidFill>
              </a:defRPr>
            </a:lvl1pPr>
          </a:lstStyle>
          <a:p>
            <a:endParaRPr lang="en-IN"/>
          </a:p>
        </p:txBody>
      </p:sp>
      <p:sp>
        <p:nvSpPr>
          <p:cNvPr id="6" name="Slide Number Placeholder 5"/>
          <p:cNvSpPr>
            <a:spLocks noGrp="1"/>
          </p:cNvSpPr>
          <p:nvPr>
            <p:ph type="sldNum" sz="quarter" idx="4"/>
          </p:nvPr>
        </p:nvSpPr>
        <p:spPr>
          <a:xfrm>
            <a:off x="6996113" y="12241862"/>
            <a:ext cx="2228850" cy="703204"/>
          </a:xfrm>
          <a:prstGeom prst="rect">
            <a:avLst/>
          </a:prstGeom>
        </p:spPr>
        <p:txBody>
          <a:bodyPr vert="horz" lIns="91440" tIns="45720" rIns="91440" bIns="45720" rtlCol="0" anchor="ctr"/>
          <a:lstStyle>
            <a:lvl1pPr algn="r">
              <a:defRPr sz="1300">
                <a:solidFill>
                  <a:schemeClr val="tx1">
                    <a:tint val="75000"/>
                  </a:schemeClr>
                </a:solidFill>
              </a:defRPr>
            </a:lvl1pPr>
          </a:lstStyle>
          <a:p>
            <a:fld id="{9E06CFDC-20A4-4210-B39E-E60A0B43C929}" type="slidenum">
              <a:rPr lang="en-IN" smtClean="0"/>
              <a:t>‹#›</a:t>
            </a:fld>
            <a:endParaRPr lang="en-IN"/>
          </a:p>
        </p:txBody>
      </p:sp>
    </p:spTree>
    <p:extLst>
      <p:ext uri="{BB962C8B-B14F-4D97-AF65-F5344CB8AC3E}">
        <p14:creationId xmlns:p14="http://schemas.microsoft.com/office/powerpoint/2010/main" val="871871637"/>
      </p:ext>
    </p:extLst>
  </p:cSld>
  <p:clrMap bg1="lt1" tx1="dk1" bg2="lt2" tx2="dk2" accent1="accent1" accent2="accent2" accent3="accent3" accent4="accent4" accent5="accent5" accent6="accent6" hlink="hlink" folHlink="folHlink"/>
  <p:sldLayoutIdLst>
    <p:sldLayoutId id="2147483691" r:id="rId1"/>
    <p:sldLayoutId id="2147483662" r:id="rId2"/>
    <p:sldLayoutId id="2147483693" r:id="rId3"/>
  </p:sldLayoutIdLst>
  <p:hf hdr="0" ftr="0" dt="0"/>
  <p:txStyles>
    <p:titleStyle>
      <a:lvl1pPr algn="l" defTabSz="990570" rtl="0" eaLnBrk="1" latinLnBrk="0" hangingPunct="1">
        <a:lnSpc>
          <a:spcPct val="90000"/>
        </a:lnSpc>
        <a:spcBef>
          <a:spcPct val="0"/>
        </a:spcBef>
        <a:buNone/>
        <a:defRPr sz="4767" kern="1200">
          <a:solidFill>
            <a:schemeClr val="tx1"/>
          </a:solidFill>
          <a:latin typeface="+mj-lt"/>
          <a:ea typeface="+mj-ea"/>
          <a:cs typeface="+mj-cs"/>
        </a:defRPr>
      </a:lvl1pPr>
    </p:titleStyle>
    <p:bodyStyle>
      <a:lvl1pPr marL="247642" indent="-247642" algn="l" defTabSz="990570" rtl="0" eaLnBrk="1" latinLnBrk="0" hangingPunct="1">
        <a:lnSpc>
          <a:spcPct val="90000"/>
        </a:lnSpc>
        <a:spcBef>
          <a:spcPts val="1083"/>
        </a:spcBef>
        <a:buFont typeface="Arial" panose="020B0604020202020204" pitchFamily="34" charset="0"/>
        <a:buChar char="•"/>
        <a:defRPr sz="3033" kern="1200">
          <a:solidFill>
            <a:schemeClr val="tx1"/>
          </a:solidFill>
          <a:latin typeface="+mn-lt"/>
          <a:ea typeface="+mn-ea"/>
          <a:cs typeface="+mn-cs"/>
        </a:defRPr>
      </a:lvl1pPr>
      <a:lvl2pPr marL="742927" indent="-247642" algn="l" defTabSz="990570" rtl="0" eaLnBrk="1" latinLnBrk="0" hangingPunct="1">
        <a:lnSpc>
          <a:spcPct val="90000"/>
        </a:lnSpc>
        <a:spcBef>
          <a:spcPts val="542"/>
        </a:spcBef>
        <a:buFont typeface="Arial" panose="020B0604020202020204" pitchFamily="34" charset="0"/>
        <a:buChar char="•"/>
        <a:defRPr sz="2600" kern="1200">
          <a:solidFill>
            <a:schemeClr val="tx1"/>
          </a:solidFill>
          <a:latin typeface="+mn-lt"/>
          <a:ea typeface="+mn-ea"/>
          <a:cs typeface="+mn-cs"/>
        </a:defRPr>
      </a:lvl2pPr>
      <a:lvl3pPr marL="1238212" indent="-247642" algn="l" defTabSz="990570" rtl="0" eaLnBrk="1" latinLnBrk="0" hangingPunct="1">
        <a:lnSpc>
          <a:spcPct val="90000"/>
        </a:lnSpc>
        <a:spcBef>
          <a:spcPts val="542"/>
        </a:spcBef>
        <a:buFont typeface="Arial" panose="020B0604020202020204" pitchFamily="34" charset="0"/>
        <a:buChar char="•"/>
        <a:defRPr sz="2167" kern="1200">
          <a:solidFill>
            <a:schemeClr val="tx1"/>
          </a:solidFill>
          <a:latin typeface="+mn-lt"/>
          <a:ea typeface="+mn-ea"/>
          <a:cs typeface="+mn-cs"/>
        </a:defRPr>
      </a:lvl3pPr>
      <a:lvl4pPr marL="1733497" indent="-247642" algn="l" defTabSz="990570" rtl="0" eaLnBrk="1" latinLnBrk="0" hangingPunct="1">
        <a:lnSpc>
          <a:spcPct val="90000"/>
        </a:lnSpc>
        <a:spcBef>
          <a:spcPts val="542"/>
        </a:spcBef>
        <a:buFont typeface="Arial" panose="020B0604020202020204" pitchFamily="34" charset="0"/>
        <a:buChar char="•"/>
        <a:defRPr sz="1950" kern="1200">
          <a:solidFill>
            <a:schemeClr val="tx1"/>
          </a:solidFill>
          <a:latin typeface="+mn-lt"/>
          <a:ea typeface="+mn-ea"/>
          <a:cs typeface="+mn-cs"/>
        </a:defRPr>
      </a:lvl4pPr>
      <a:lvl5pPr marL="2228781" indent="-247642" algn="l" defTabSz="990570" rtl="0" eaLnBrk="1" latinLnBrk="0" hangingPunct="1">
        <a:lnSpc>
          <a:spcPct val="90000"/>
        </a:lnSpc>
        <a:spcBef>
          <a:spcPts val="542"/>
        </a:spcBef>
        <a:buFont typeface="Arial" panose="020B0604020202020204" pitchFamily="34" charset="0"/>
        <a:buChar char="•"/>
        <a:defRPr sz="1950" kern="1200">
          <a:solidFill>
            <a:schemeClr val="tx1"/>
          </a:solidFill>
          <a:latin typeface="+mn-lt"/>
          <a:ea typeface="+mn-ea"/>
          <a:cs typeface="+mn-cs"/>
        </a:defRPr>
      </a:lvl5pPr>
      <a:lvl6pPr marL="2724066" indent="-247642" algn="l" defTabSz="990570" rtl="0" eaLnBrk="1" latinLnBrk="0" hangingPunct="1">
        <a:lnSpc>
          <a:spcPct val="90000"/>
        </a:lnSpc>
        <a:spcBef>
          <a:spcPts val="542"/>
        </a:spcBef>
        <a:buFont typeface="Arial" panose="020B0604020202020204" pitchFamily="34" charset="0"/>
        <a:buChar char="•"/>
        <a:defRPr sz="1950" kern="1200">
          <a:solidFill>
            <a:schemeClr val="tx1"/>
          </a:solidFill>
          <a:latin typeface="+mn-lt"/>
          <a:ea typeface="+mn-ea"/>
          <a:cs typeface="+mn-cs"/>
        </a:defRPr>
      </a:lvl6pPr>
      <a:lvl7pPr marL="3219351" indent="-247642" algn="l" defTabSz="990570" rtl="0" eaLnBrk="1" latinLnBrk="0" hangingPunct="1">
        <a:lnSpc>
          <a:spcPct val="90000"/>
        </a:lnSpc>
        <a:spcBef>
          <a:spcPts val="542"/>
        </a:spcBef>
        <a:buFont typeface="Arial" panose="020B0604020202020204" pitchFamily="34" charset="0"/>
        <a:buChar char="•"/>
        <a:defRPr sz="1950" kern="1200">
          <a:solidFill>
            <a:schemeClr val="tx1"/>
          </a:solidFill>
          <a:latin typeface="+mn-lt"/>
          <a:ea typeface="+mn-ea"/>
          <a:cs typeface="+mn-cs"/>
        </a:defRPr>
      </a:lvl7pPr>
      <a:lvl8pPr marL="3714636" indent="-247642" algn="l" defTabSz="990570" rtl="0" eaLnBrk="1" latinLnBrk="0" hangingPunct="1">
        <a:lnSpc>
          <a:spcPct val="90000"/>
        </a:lnSpc>
        <a:spcBef>
          <a:spcPts val="542"/>
        </a:spcBef>
        <a:buFont typeface="Arial" panose="020B0604020202020204" pitchFamily="34" charset="0"/>
        <a:buChar char="•"/>
        <a:defRPr sz="1950" kern="1200">
          <a:solidFill>
            <a:schemeClr val="tx1"/>
          </a:solidFill>
          <a:latin typeface="+mn-lt"/>
          <a:ea typeface="+mn-ea"/>
          <a:cs typeface="+mn-cs"/>
        </a:defRPr>
      </a:lvl8pPr>
      <a:lvl9pPr marL="4209920" indent="-247642" algn="l" defTabSz="990570" rtl="0" eaLnBrk="1" latinLnBrk="0" hangingPunct="1">
        <a:lnSpc>
          <a:spcPct val="90000"/>
        </a:lnSpc>
        <a:spcBef>
          <a:spcPts val="542"/>
        </a:spcBef>
        <a:buFont typeface="Arial" panose="020B0604020202020204" pitchFamily="34" charset="0"/>
        <a:buChar char="•"/>
        <a:defRPr sz="1950" kern="1200">
          <a:solidFill>
            <a:schemeClr val="tx1"/>
          </a:solidFill>
          <a:latin typeface="+mn-lt"/>
          <a:ea typeface="+mn-ea"/>
          <a:cs typeface="+mn-cs"/>
        </a:defRPr>
      </a:lvl9pPr>
    </p:bodyStyle>
    <p:otherStyle>
      <a:defPPr>
        <a:defRPr lang="en-US"/>
      </a:defPPr>
      <a:lvl1pPr marL="0" algn="l" defTabSz="990570" rtl="0" eaLnBrk="1" latinLnBrk="0" hangingPunct="1">
        <a:defRPr sz="1950" kern="1200">
          <a:solidFill>
            <a:schemeClr val="tx1"/>
          </a:solidFill>
          <a:latin typeface="+mn-lt"/>
          <a:ea typeface="+mn-ea"/>
          <a:cs typeface="+mn-cs"/>
        </a:defRPr>
      </a:lvl1pPr>
      <a:lvl2pPr marL="495285" algn="l" defTabSz="990570" rtl="0" eaLnBrk="1" latinLnBrk="0" hangingPunct="1">
        <a:defRPr sz="1950" kern="1200">
          <a:solidFill>
            <a:schemeClr val="tx1"/>
          </a:solidFill>
          <a:latin typeface="+mn-lt"/>
          <a:ea typeface="+mn-ea"/>
          <a:cs typeface="+mn-cs"/>
        </a:defRPr>
      </a:lvl2pPr>
      <a:lvl3pPr marL="990570" algn="l" defTabSz="990570" rtl="0" eaLnBrk="1" latinLnBrk="0" hangingPunct="1">
        <a:defRPr sz="1950" kern="1200">
          <a:solidFill>
            <a:schemeClr val="tx1"/>
          </a:solidFill>
          <a:latin typeface="+mn-lt"/>
          <a:ea typeface="+mn-ea"/>
          <a:cs typeface="+mn-cs"/>
        </a:defRPr>
      </a:lvl3pPr>
      <a:lvl4pPr marL="1485854" algn="l" defTabSz="990570" rtl="0" eaLnBrk="1" latinLnBrk="0" hangingPunct="1">
        <a:defRPr sz="1950" kern="1200">
          <a:solidFill>
            <a:schemeClr val="tx1"/>
          </a:solidFill>
          <a:latin typeface="+mn-lt"/>
          <a:ea typeface="+mn-ea"/>
          <a:cs typeface="+mn-cs"/>
        </a:defRPr>
      </a:lvl4pPr>
      <a:lvl5pPr marL="1981139" algn="l" defTabSz="990570" rtl="0" eaLnBrk="1" latinLnBrk="0" hangingPunct="1">
        <a:defRPr sz="1950" kern="1200">
          <a:solidFill>
            <a:schemeClr val="tx1"/>
          </a:solidFill>
          <a:latin typeface="+mn-lt"/>
          <a:ea typeface="+mn-ea"/>
          <a:cs typeface="+mn-cs"/>
        </a:defRPr>
      </a:lvl5pPr>
      <a:lvl6pPr marL="2476424" algn="l" defTabSz="990570" rtl="0" eaLnBrk="1" latinLnBrk="0" hangingPunct="1">
        <a:defRPr sz="1950" kern="1200">
          <a:solidFill>
            <a:schemeClr val="tx1"/>
          </a:solidFill>
          <a:latin typeface="+mn-lt"/>
          <a:ea typeface="+mn-ea"/>
          <a:cs typeface="+mn-cs"/>
        </a:defRPr>
      </a:lvl6pPr>
      <a:lvl7pPr marL="2971709" algn="l" defTabSz="990570" rtl="0" eaLnBrk="1" latinLnBrk="0" hangingPunct="1">
        <a:defRPr sz="1950" kern="1200">
          <a:solidFill>
            <a:schemeClr val="tx1"/>
          </a:solidFill>
          <a:latin typeface="+mn-lt"/>
          <a:ea typeface="+mn-ea"/>
          <a:cs typeface="+mn-cs"/>
        </a:defRPr>
      </a:lvl7pPr>
      <a:lvl8pPr marL="3466993" algn="l" defTabSz="990570" rtl="0" eaLnBrk="1" latinLnBrk="0" hangingPunct="1">
        <a:defRPr sz="1950" kern="1200">
          <a:solidFill>
            <a:schemeClr val="tx1"/>
          </a:solidFill>
          <a:latin typeface="+mn-lt"/>
          <a:ea typeface="+mn-ea"/>
          <a:cs typeface="+mn-cs"/>
        </a:defRPr>
      </a:lvl8pPr>
      <a:lvl9pPr marL="3962278" algn="l" defTabSz="990570" rtl="0" eaLnBrk="1" latinLnBrk="0" hangingPunct="1">
        <a:defRPr sz="19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chart" Target="../charts/chart3.xml"/><Relationship Id="rId1" Type="http://schemas.openxmlformats.org/officeDocument/2006/relationships/slideLayout" Target="../slideLayouts/slideLayout2.xml"/><Relationship Id="rId5" Type="http://schemas.openxmlformats.org/officeDocument/2006/relationships/chart" Target="../charts/chart6.xml"/><Relationship Id="rId4" Type="http://schemas.openxmlformats.org/officeDocument/2006/relationships/chart" Target="../charts/chart5.xml"/></Relationships>
</file>

<file path=ppt/slides/_rels/slide4.xml.rels><?xml version="1.0" encoding="UTF-8" standalone="yes"?>
<Relationships xmlns="http://schemas.openxmlformats.org/package/2006/relationships"><Relationship Id="rId3" Type="http://schemas.openxmlformats.org/officeDocument/2006/relationships/chart" Target="../charts/chart8.xml"/><Relationship Id="rId7" Type="http://schemas.openxmlformats.org/officeDocument/2006/relationships/chart" Target="../charts/chart12.xml"/><Relationship Id="rId2" Type="http://schemas.openxmlformats.org/officeDocument/2006/relationships/chart" Target="../charts/chart7.xml"/><Relationship Id="rId1" Type="http://schemas.openxmlformats.org/officeDocument/2006/relationships/slideLayout" Target="../slideLayouts/slideLayout2.xml"/><Relationship Id="rId6" Type="http://schemas.openxmlformats.org/officeDocument/2006/relationships/chart" Target="../charts/chart11.xml"/><Relationship Id="rId5" Type="http://schemas.openxmlformats.org/officeDocument/2006/relationships/chart" Target="../charts/chart10.xml"/><Relationship Id="rId4" Type="http://schemas.openxmlformats.org/officeDocument/2006/relationships/chart" Target="../charts/chart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630D763-636B-4321-A1B3-8E70A28351BB}"/>
              </a:ext>
            </a:extLst>
          </p:cNvPr>
          <p:cNvSpPr>
            <a:spLocks noGrp="1"/>
          </p:cNvSpPr>
          <p:nvPr>
            <p:ph sz="quarter" idx="14"/>
          </p:nvPr>
        </p:nvSpPr>
        <p:spPr/>
        <p:txBody>
          <a:bodyPr/>
          <a:lstStyle/>
          <a:p>
            <a:r>
              <a:rPr lang="en-US"/>
              <a:t>MACRO WATCH</a:t>
            </a:r>
            <a:endParaRPr lang="en-IN"/>
          </a:p>
        </p:txBody>
      </p:sp>
      <p:sp>
        <p:nvSpPr>
          <p:cNvPr id="3" name="Text Placeholder 2">
            <a:extLst>
              <a:ext uri="{FF2B5EF4-FFF2-40B4-BE49-F238E27FC236}">
                <a16:creationId xmlns:a16="http://schemas.microsoft.com/office/drawing/2014/main" id="{86597BE6-AEEC-4DD0-AA62-BD5C5339DF9D}"/>
              </a:ext>
            </a:extLst>
          </p:cNvPr>
          <p:cNvSpPr>
            <a:spLocks noGrp="1"/>
          </p:cNvSpPr>
          <p:nvPr>
            <p:ph type="body" sz="quarter" idx="15"/>
          </p:nvPr>
        </p:nvSpPr>
        <p:spPr/>
        <p:txBody>
          <a:bodyPr/>
          <a:lstStyle/>
          <a:p>
            <a:r>
              <a:rPr lang="en-US"/>
              <a:t>UPDATE ON DATA TRENDS</a:t>
            </a:r>
            <a:endParaRPr lang="en-IN"/>
          </a:p>
        </p:txBody>
      </p:sp>
      <p:sp>
        <p:nvSpPr>
          <p:cNvPr id="4" name="Content Placeholder 3">
            <a:extLst>
              <a:ext uri="{FF2B5EF4-FFF2-40B4-BE49-F238E27FC236}">
                <a16:creationId xmlns:a16="http://schemas.microsoft.com/office/drawing/2014/main" id="{8C5CF820-E8E7-4506-844E-81FD0641C6A3}"/>
              </a:ext>
            </a:extLst>
          </p:cNvPr>
          <p:cNvSpPr>
            <a:spLocks noGrp="1"/>
          </p:cNvSpPr>
          <p:nvPr>
            <p:ph sz="quarter" idx="16"/>
          </p:nvPr>
        </p:nvSpPr>
        <p:spPr/>
        <p:txBody>
          <a:bodyPr/>
          <a:lstStyle/>
          <a:p>
            <a:r>
              <a:rPr lang="en-US"/>
              <a:t>March 2023</a:t>
            </a:r>
          </a:p>
        </p:txBody>
      </p:sp>
      <p:graphicFrame>
        <p:nvGraphicFramePr>
          <p:cNvPr id="6" name="Content Placeholder 4">
            <a:extLst>
              <a:ext uri="{FF2B5EF4-FFF2-40B4-BE49-F238E27FC236}">
                <a16:creationId xmlns:a16="http://schemas.microsoft.com/office/drawing/2014/main" id="{517CCF7A-05DE-4F5F-A003-A6CF16588165}"/>
              </a:ext>
            </a:extLst>
          </p:cNvPr>
          <p:cNvGraphicFramePr>
            <a:graphicFrameLocks/>
          </p:cNvGraphicFramePr>
          <p:nvPr>
            <p:extLst>
              <p:ext uri="{D42A27DB-BD31-4B8C-83A1-F6EECF244321}">
                <p14:modId xmlns:p14="http://schemas.microsoft.com/office/powerpoint/2010/main" val="3795839109"/>
              </p:ext>
            </p:extLst>
          </p:nvPr>
        </p:nvGraphicFramePr>
        <p:xfrm>
          <a:off x="5637891" y="8112913"/>
          <a:ext cx="4045859" cy="1188785"/>
        </p:xfrm>
        <a:graphic>
          <a:graphicData uri="http://schemas.openxmlformats.org/drawingml/2006/table">
            <a:tbl>
              <a:tblPr firstRow="1">
                <a:tableStyleId>{5C22544A-7EE6-4342-B048-85BDC9FD1C3A}</a:tableStyleId>
              </a:tblPr>
              <a:tblGrid>
                <a:gridCol w="898181">
                  <a:extLst>
                    <a:ext uri="{9D8B030D-6E8A-4147-A177-3AD203B41FA5}">
                      <a16:colId xmlns:a16="http://schemas.microsoft.com/office/drawing/2014/main" val="553229047"/>
                    </a:ext>
                  </a:extLst>
                </a:gridCol>
                <a:gridCol w="2198520">
                  <a:extLst>
                    <a:ext uri="{9D8B030D-6E8A-4147-A177-3AD203B41FA5}">
                      <a16:colId xmlns:a16="http://schemas.microsoft.com/office/drawing/2014/main" val="3690089589"/>
                    </a:ext>
                  </a:extLst>
                </a:gridCol>
                <a:gridCol w="949158">
                  <a:extLst>
                    <a:ext uri="{9D8B030D-6E8A-4147-A177-3AD203B41FA5}">
                      <a16:colId xmlns:a16="http://schemas.microsoft.com/office/drawing/2014/main" val="3324199464"/>
                    </a:ext>
                  </a:extLst>
                </a:gridCol>
              </a:tblGrid>
              <a:tr h="229451">
                <a:tc>
                  <a:txBody>
                    <a:bodyPr/>
                    <a:lstStyle/>
                    <a:p>
                      <a:pPr algn="ctr">
                        <a:lnSpc>
                          <a:spcPct val="150000"/>
                        </a:lnSpc>
                      </a:pPr>
                      <a:r>
                        <a:rPr lang="en-IN" sz="1600">
                          <a:solidFill>
                            <a:schemeClr val="tx1">
                              <a:lumMod val="65000"/>
                              <a:lumOff val="35000"/>
                            </a:schemeClr>
                          </a:solidFill>
                          <a:effectLst/>
                          <a:latin typeface="+mn-lt"/>
                        </a:rPr>
                        <a:t>SR. NO</a:t>
                      </a:r>
                      <a:endParaRPr lang="en-IN" sz="1600">
                        <a:solidFill>
                          <a:schemeClr val="tx1">
                            <a:lumMod val="65000"/>
                            <a:lumOff val="35000"/>
                          </a:schemeClr>
                        </a:solidFill>
                        <a:effectLst/>
                        <a:latin typeface="+mn-lt"/>
                        <a:ea typeface="Arial" panose="020B0604020202020204" pitchFamily="34" charset="0"/>
                      </a:endParaRPr>
                    </a:p>
                  </a:txBody>
                  <a:tcPr marL="56577" marR="56577" marT="0" marB="0">
                    <a:lnL w="12700" cap="flat" cmpd="sng" algn="ctr">
                      <a:solidFill>
                        <a:schemeClr val="bg1">
                          <a:lumMod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noFill/>
                  </a:tcPr>
                </a:tc>
                <a:tc>
                  <a:txBody>
                    <a:bodyPr/>
                    <a:lstStyle/>
                    <a:p>
                      <a:pPr algn="ctr">
                        <a:lnSpc>
                          <a:spcPct val="150000"/>
                        </a:lnSpc>
                      </a:pPr>
                      <a:r>
                        <a:rPr lang="en-IN" sz="1600">
                          <a:solidFill>
                            <a:schemeClr val="tx1">
                              <a:lumMod val="65000"/>
                              <a:lumOff val="35000"/>
                            </a:schemeClr>
                          </a:solidFill>
                          <a:effectLst/>
                          <a:latin typeface="+mn-lt"/>
                        </a:rPr>
                        <a:t>CONTENT</a:t>
                      </a:r>
                      <a:endParaRPr lang="en-IN" sz="1600">
                        <a:solidFill>
                          <a:schemeClr val="tx1">
                            <a:lumMod val="65000"/>
                            <a:lumOff val="35000"/>
                          </a:schemeClr>
                        </a:solidFill>
                        <a:effectLst/>
                        <a:latin typeface="+mn-lt"/>
                        <a:ea typeface="Arial" panose="020B0604020202020204" pitchFamily="34" charset="0"/>
                      </a:endParaRPr>
                    </a:p>
                  </a:txBody>
                  <a:tcPr marL="56577" marR="56577" marT="0" marB="0">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noFill/>
                  </a:tcPr>
                </a:tc>
                <a:tc>
                  <a:txBody>
                    <a:bodyPr/>
                    <a:lstStyle/>
                    <a:p>
                      <a:pPr algn="ctr">
                        <a:lnSpc>
                          <a:spcPct val="150000"/>
                        </a:lnSpc>
                      </a:pPr>
                      <a:r>
                        <a:rPr lang="en-IN" sz="1600">
                          <a:solidFill>
                            <a:schemeClr val="tx1">
                              <a:lumMod val="65000"/>
                              <a:lumOff val="35000"/>
                            </a:schemeClr>
                          </a:solidFill>
                          <a:effectLst/>
                          <a:latin typeface="+mn-lt"/>
                        </a:rPr>
                        <a:t>PAGE</a:t>
                      </a:r>
                      <a:endParaRPr lang="en-IN" sz="1600">
                        <a:solidFill>
                          <a:schemeClr val="tx1">
                            <a:lumMod val="65000"/>
                            <a:lumOff val="35000"/>
                          </a:schemeClr>
                        </a:solidFill>
                        <a:effectLst/>
                        <a:latin typeface="+mn-lt"/>
                        <a:ea typeface="Arial" panose="020B0604020202020204" pitchFamily="34" charset="0"/>
                      </a:endParaRPr>
                    </a:p>
                  </a:txBody>
                  <a:tcPr marL="56577" marR="56577" marT="0" marB="0">
                    <a:lnL w="6350" cap="flat" cmpd="sng" algn="ctr">
                      <a:solidFill>
                        <a:schemeClr val="tx1">
                          <a:lumMod val="50000"/>
                          <a:lumOff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noFill/>
                  </a:tcPr>
                </a:tc>
                <a:extLst>
                  <a:ext uri="{0D108BD9-81ED-4DB2-BD59-A6C34878D82A}">
                    <a16:rowId xmlns:a16="http://schemas.microsoft.com/office/drawing/2014/main" val="3760720399"/>
                  </a:ext>
                </a:extLst>
              </a:tr>
              <a:tr h="216878">
                <a:tc>
                  <a:txBody>
                    <a:bodyPr/>
                    <a:lstStyle/>
                    <a:p>
                      <a:pPr algn="ctr">
                        <a:lnSpc>
                          <a:spcPct val="150000"/>
                        </a:lnSpc>
                      </a:pPr>
                      <a:r>
                        <a:rPr lang="en-IN" sz="1400">
                          <a:solidFill>
                            <a:schemeClr val="tx1">
                              <a:lumMod val="65000"/>
                              <a:lumOff val="35000"/>
                            </a:schemeClr>
                          </a:solidFill>
                          <a:effectLst/>
                          <a:latin typeface="+mn-lt"/>
                        </a:rPr>
                        <a:t>1</a:t>
                      </a:r>
                      <a:endParaRPr lang="en-IN" sz="1400">
                        <a:solidFill>
                          <a:schemeClr val="tx1">
                            <a:lumMod val="65000"/>
                            <a:lumOff val="35000"/>
                          </a:schemeClr>
                        </a:solidFill>
                        <a:effectLst/>
                        <a:latin typeface="+mn-lt"/>
                        <a:ea typeface="Arial" panose="020B0604020202020204" pitchFamily="34" charset="0"/>
                      </a:endParaRPr>
                    </a:p>
                  </a:txBody>
                  <a:tcPr marL="56577" marR="56577" marT="0" marB="0">
                    <a:lnL w="12700" cap="flat" cmpd="sng" algn="ctr">
                      <a:solidFill>
                        <a:schemeClr val="bg1">
                          <a:lumMod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noFill/>
                  </a:tcPr>
                </a:tc>
                <a:tc>
                  <a:txBody>
                    <a:bodyPr/>
                    <a:lstStyle/>
                    <a:p>
                      <a:pPr algn="l">
                        <a:lnSpc>
                          <a:spcPct val="150000"/>
                        </a:lnSpc>
                      </a:pPr>
                      <a:r>
                        <a:rPr lang="en-US" sz="1400">
                          <a:solidFill>
                            <a:schemeClr val="tx1">
                              <a:lumMod val="65000"/>
                              <a:lumOff val="35000"/>
                            </a:schemeClr>
                          </a:solidFill>
                          <a:effectLst/>
                          <a:latin typeface="+mn-lt"/>
                          <a:ea typeface="Arial" panose="020B0604020202020204" pitchFamily="34" charset="0"/>
                        </a:rPr>
                        <a:t>Macro Heat Map</a:t>
                      </a:r>
                      <a:endParaRPr lang="en-IN" sz="1400">
                        <a:solidFill>
                          <a:schemeClr val="tx1">
                            <a:lumMod val="65000"/>
                            <a:lumOff val="35000"/>
                          </a:schemeClr>
                        </a:solidFill>
                        <a:effectLst/>
                        <a:latin typeface="+mn-lt"/>
                        <a:ea typeface="Arial" panose="020B0604020202020204" pitchFamily="34" charset="0"/>
                      </a:endParaRPr>
                    </a:p>
                  </a:txBody>
                  <a:tcPr marL="56577" marR="56577" marT="0" marB="0">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noFill/>
                  </a:tcPr>
                </a:tc>
                <a:tc>
                  <a:txBody>
                    <a:bodyPr/>
                    <a:lstStyle/>
                    <a:p>
                      <a:pPr algn="ctr">
                        <a:lnSpc>
                          <a:spcPct val="150000"/>
                        </a:lnSpc>
                      </a:pPr>
                      <a:r>
                        <a:rPr lang="en-US" sz="1400">
                          <a:solidFill>
                            <a:schemeClr val="tx1">
                              <a:lumMod val="65000"/>
                              <a:lumOff val="35000"/>
                            </a:schemeClr>
                          </a:solidFill>
                          <a:effectLst/>
                          <a:latin typeface="+mn-lt"/>
                          <a:ea typeface="Arial" panose="020B0604020202020204" pitchFamily="34" charset="0"/>
                        </a:rPr>
                        <a:t>2</a:t>
                      </a:r>
                      <a:endParaRPr lang="en-IN" sz="1400">
                        <a:solidFill>
                          <a:schemeClr val="tx1">
                            <a:lumMod val="65000"/>
                            <a:lumOff val="35000"/>
                          </a:schemeClr>
                        </a:solidFill>
                        <a:effectLst/>
                        <a:latin typeface="+mn-lt"/>
                        <a:ea typeface="Arial" panose="020B0604020202020204" pitchFamily="34" charset="0"/>
                      </a:endParaRPr>
                    </a:p>
                  </a:txBody>
                  <a:tcPr marL="56577" marR="56577" marT="0" marB="0">
                    <a:lnL w="6350" cap="flat" cmpd="sng" algn="ctr">
                      <a:solidFill>
                        <a:schemeClr val="tx1">
                          <a:lumMod val="50000"/>
                          <a:lumOff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noFill/>
                  </a:tcPr>
                </a:tc>
                <a:extLst>
                  <a:ext uri="{0D108BD9-81ED-4DB2-BD59-A6C34878D82A}">
                    <a16:rowId xmlns:a16="http://schemas.microsoft.com/office/drawing/2014/main" val="1192062711"/>
                  </a:ext>
                </a:extLst>
              </a:tr>
              <a:tr h="216878">
                <a:tc>
                  <a:txBody>
                    <a:bodyPr/>
                    <a:lstStyle/>
                    <a:p>
                      <a:pPr algn="ctr">
                        <a:lnSpc>
                          <a:spcPct val="150000"/>
                        </a:lnSpc>
                      </a:pPr>
                      <a:r>
                        <a:rPr lang="en-IN" sz="1400">
                          <a:solidFill>
                            <a:schemeClr val="tx1">
                              <a:lumMod val="65000"/>
                              <a:lumOff val="35000"/>
                            </a:schemeClr>
                          </a:solidFill>
                          <a:effectLst/>
                          <a:latin typeface="+mn-lt"/>
                        </a:rPr>
                        <a:t>2</a:t>
                      </a:r>
                      <a:endParaRPr lang="en-IN" sz="1400">
                        <a:solidFill>
                          <a:schemeClr val="tx1">
                            <a:lumMod val="65000"/>
                            <a:lumOff val="35000"/>
                          </a:schemeClr>
                        </a:solidFill>
                        <a:effectLst/>
                        <a:latin typeface="+mn-lt"/>
                        <a:ea typeface="Arial" panose="020B0604020202020204" pitchFamily="34" charset="0"/>
                      </a:endParaRPr>
                    </a:p>
                  </a:txBody>
                  <a:tcPr marL="56577" marR="56577" marT="0" marB="0">
                    <a:lnL w="12700" cap="flat" cmpd="sng" algn="ctr">
                      <a:solidFill>
                        <a:schemeClr val="bg1">
                          <a:lumMod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noFill/>
                  </a:tcPr>
                </a:tc>
                <a:tc>
                  <a:txBody>
                    <a:bodyPr/>
                    <a:lstStyle/>
                    <a:p>
                      <a:pPr algn="l">
                        <a:lnSpc>
                          <a:spcPct val="150000"/>
                        </a:lnSpc>
                      </a:pPr>
                      <a:r>
                        <a:rPr lang="en-US" sz="1400">
                          <a:solidFill>
                            <a:schemeClr val="tx1">
                              <a:lumMod val="65000"/>
                              <a:lumOff val="35000"/>
                            </a:schemeClr>
                          </a:solidFill>
                          <a:effectLst/>
                          <a:latin typeface="+mn-lt"/>
                          <a:ea typeface="Arial" panose="020B0604020202020204" pitchFamily="34" charset="0"/>
                        </a:rPr>
                        <a:t>Industrial Activity</a:t>
                      </a:r>
                      <a:endParaRPr lang="en-IN" sz="1400">
                        <a:solidFill>
                          <a:schemeClr val="tx1">
                            <a:lumMod val="65000"/>
                            <a:lumOff val="35000"/>
                          </a:schemeClr>
                        </a:solidFill>
                        <a:effectLst/>
                        <a:latin typeface="+mn-lt"/>
                        <a:ea typeface="Arial" panose="020B0604020202020204" pitchFamily="34" charset="0"/>
                      </a:endParaRPr>
                    </a:p>
                  </a:txBody>
                  <a:tcPr marL="56577" marR="56577" marT="0" marB="0">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noFill/>
                  </a:tcPr>
                </a:tc>
                <a:tc>
                  <a:txBody>
                    <a:bodyPr/>
                    <a:lstStyle/>
                    <a:p>
                      <a:pPr algn="ctr">
                        <a:lnSpc>
                          <a:spcPct val="150000"/>
                        </a:lnSpc>
                      </a:pPr>
                      <a:r>
                        <a:rPr lang="en-US" sz="1400">
                          <a:solidFill>
                            <a:schemeClr val="tx1">
                              <a:lumMod val="65000"/>
                              <a:lumOff val="35000"/>
                            </a:schemeClr>
                          </a:solidFill>
                          <a:effectLst/>
                          <a:latin typeface="+mn-lt"/>
                          <a:ea typeface="Arial" panose="020B0604020202020204" pitchFamily="34" charset="0"/>
                        </a:rPr>
                        <a:t>3</a:t>
                      </a:r>
                      <a:endParaRPr lang="en-IN" sz="1400">
                        <a:solidFill>
                          <a:schemeClr val="tx1">
                            <a:lumMod val="65000"/>
                            <a:lumOff val="35000"/>
                          </a:schemeClr>
                        </a:solidFill>
                        <a:effectLst/>
                        <a:latin typeface="+mn-lt"/>
                        <a:ea typeface="Arial" panose="020B0604020202020204" pitchFamily="34" charset="0"/>
                      </a:endParaRPr>
                    </a:p>
                  </a:txBody>
                  <a:tcPr marL="56577" marR="56577" marT="0" marB="0">
                    <a:lnL w="6350" cap="flat" cmpd="sng" algn="ctr">
                      <a:solidFill>
                        <a:schemeClr val="tx1">
                          <a:lumMod val="50000"/>
                          <a:lumOff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noFill/>
                  </a:tcPr>
                </a:tc>
                <a:extLst>
                  <a:ext uri="{0D108BD9-81ED-4DB2-BD59-A6C34878D82A}">
                    <a16:rowId xmlns:a16="http://schemas.microsoft.com/office/drawing/2014/main" val="3861620586"/>
                  </a:ext>
                </a:extLst>
              </a:tr>
              <a:tr h="216878">
                <a:tc>
                  <a:txBody>
                    <a:bodyPr/>
                    <a:lstStyle/>
                    <a:p>
                      <a:pPr algn="ctr">
                        <a:lnSpc>
                          <a:spcPct val="150000"/>
                        </a:lnSpc>
                      </a:pPr>
                      <a:r>
                        <a:rPr lang="en-IN" sz="1400">
                          <a:solidFill>
                            <a:schemeClr val="tx1">
                              <a:lumMod val="65000"/>
                              <a:lumOff val="35000"/>
                            </a:schemeClr>
                          </a:solidFill>
                          <a:effectLst/>
                          <a:latin typeface="+mn-lt"/>
                        </a:rPr>
                        <a:t>3</a:t>
                      </a:r>
                      <a:endParaRPr lang="en-IN" sz="1400">
                        <a:solidFill>
                          <a:schemeClr val="tx1">
                            <a:lumMod val="65000"/>
                            <a:lumOff val="35000"/>
                          </a:schemeClr>
                        </a:solidFill>
                        <a:effectLst/>
                        <a:latin typeface="+mn-lt"/>
                        <a:ea typeface="Arial" panose="020B0604020202020204" pitchFamily="34" charset="0"/>
                      </a:endParaRPr>
                    </a:p>
                  </a:txBody>
                  <a:tcPr marL="56577" marR="56577" marT="0" marB="0">
                    <a:lnL w="12700" cap="flat" cmpd="sng" algn="ctr">
                      <a:solidFill>
                        <a:schemeClr val="bg1">
                          <a:lumMod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noFill/>
                  </a:tcPr>
                </a:tc>
                <a:tc>
                  <a:txBody>
                    <a:bodyPr/>
                    <a:lstStyle/>
                    <a:p>
                      <a:pPr algn="l">
                        <a:lnSpc>
                          <a:spcPct val="150000"/>
                        </a:lnSpc>
                      </a:pPr>
                      <a:r>
                        <a:rPr lang="en-US" sz="1400">
                          <a:solidFill>
                            <a:schemeClr val="tx1">
                              <a:lumMod val="65000"/>
                              <a:lumOff val="35000"/>
                            </a:schemeClr>
                          </a:solidFill>
                          <a:effectLst/>
                          <a:latin typeface="+mn-lt"/>
                          <a:ea typeface="Arial" panose="020B0604020202020204" pitchFamily="34" charset="0"/>
                        </a:rPr>
                        <a:t>Credit Rating Optimism</a:t>
                      </a:r>
                      <a:endParaRPr lang="en-IN" sz="1400">
                        <a:solidFill>
                          <a:schemeClr val="tx1">
                            <a:lumMod val="65000"/>
                            <a:lumOff val="35000"/>
                          </a:schemeClr>
                        </a:solidFill>
                        <a:effectLst/>
                        <a:latin typeface="+mn-lt"/>
                        <a:ea typeface="Arial" panose="020B0604020202020204" pitchFamily="34" charset="0"/>
                      </a:endParaRPr>
                    </a:p>
                  </a:txBody>
                  <a:tcPr marL="56577" marR="56577" marT="0" marB="0">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noFill/>
                  </a:tcPr>
                </a:tc>
                <a:tc>
                  <a:txBody>
                    <a:bodyPr/>
                    <a:lstStyle/>
                    <a:p>
                      <a:pPr algn="ctr">
                        <a:lnSpc>
                          <a:spcPct val="150000"/>
                        </a:lnSpc>
                      </a:pPr>
                      <a:r>
                        <a:rPr lang="en-US" sz="1400">
                          <a:solidFill>
                            <a:schemeClr val="tx1">
                              <a:lumMod val="65000"/>
                              <a:lumOff val="35000"/>
                            </a:schemeClr>
                          </a:solidFill>
                          <a:effectLst/>
                          <a:latin typeface="+mn-lt"/>
                          <a:ea typeface="Arial" panose="020B0604020202020204" pitchFamily="34" charset="0"/>
                        </a:rPr>
                        <a:t>4</a:t>
                      </a:r>
                      <a:endParaRPr lang="en-IN" sz="1400">
                        <a:solidFill>
                          <a:schemeClr val="tx1">
                            <a:lumMod val="65000"/>
                            <a:lumOff val="35000"/>
                          </a:schemeClr>
                        </a:solidFill>
                        <a:effectLst/>
                        <a:latin typeface="+mn-lt"/>
                        <a:ea typeface="Arial" panose="020B0604020202020204" pitchFamily="34" charset="0"/>
                      </a:endParaRPr>
                    </a:p>
                  </a:txBody>
                  <a:tcPr marL="56577" marR="56577" marT="0" marB="0">
                    <a:lnL w="6350" cap="flat" cmpd="sng" algn="ctr">
                      <a:solidFill>
                        <a:schemeClr val="tx1">
                          <a:lumMod val="50000"/>
                          <a:lumOff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noFill/>
                  </a:tcPr>
                </a:tc>
                <a:extLst>
                  <a:ext uri="{0D108BD9-81ED-4DB2-BD59-A6C34878D82A}">
                    <a16:rowId xmlns:a16="http://schemas.microsoft.com/office/drawing/2014/main" val="564392372"/>
                  </a:ext>
                </a:extLst>
              </a:tr>
            </a:tbl>
          </a:graphicData>
        </a:graphic>
      </p:graphicFrame>
      <p:sp>
        <p:nvSpPr>
          <p:cNvPr id="5" name="Rectangle 4">
            <a:extLst>
              <a:ext uri="{FF2B5EF4-FFF2-40B4-BE49-F238E27FC236}">
                <a16:creationId xmlns:a16="http://schemas.microsoft.com/office/drawing/2014/main" id="{342650A8-0125-F85A-D284-3EB0F0171188}"/>
              </a:ext>
            </a:extLst>
          </p:cNvPr>
          <p:cNvSpPr/>
          <p:nvPr/>
        </p:nvSpPr>
        <p:spPr>
          <a:xfrm>
            <a:off x="5105400" y="7899457"/>
            <a:ext cx="4639056" cy="215798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584998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671C8EF-5455-F87F-8AC6-D93418772E82}"/>
              </a:ext>
            </a:extLst>
          </p:cNvPr>
          <p:cNvSpPr>
            <a:spLocks noGrp="1"/>
          </p:cNvSpPr>
          <p:nvPr>
            <p:ph idx="1"/>
          </p:nvPr>
        </p:nvSpPr>
        <p:spPr>
          <a:xfrm>
            <a:off x="681035" y="853076"/>
            <a:ext cx="8543925" cy="10808406"/>
          </a:xfrm>
        </p:spPr>
        <p:txBody>
          <a:bodyPr>
            <a:normAutofit/>
          </a:bodyPr>
          <a:lstStyle/>
          <a:p>
            <a:r>
              <a:rPr lang="en-US" sz="1200" b="1" dirty="0"/>
              <a:t>Q3 FY23 GDP</a:t>
            </a:r>
          </a:p>
          <a:p>
            <a:pPr marL="342900" indent="-342900">
              <a:buFont typeface="Wingdings" panose="05000000000000000000" pitchFamily="2" charset="2"/>
              <a:buChar char="Ø"/>
            </a:pPr>
            <a:r>
              <a:rPr lang="en-US" sz="1200" dirty="0"/>
              <a:t>In line with RBI’s projections, India’s real GDP grew 4.4% on-year in the quarter ended Dec’22. This was slower than the 6.3% growth recorded the previous quarter, on account of slower growth across all demand segments.</a:t>
            </a:r>
          </a:p>
          <a:p>
            <a:pPr marL="342900" indent="-342900">
              <a:buFont typeface="Wingdings" panose="05000000000000000000" pitchFamily="2" charset="2"/>
              <a:buChar char="Ø"/>
            </a:pPr>
            <a:r>
              <a:rPr lang="en-US" sz="1200" dirty="0"/>
              <a:t>Private Final Consumption Expenditure (PFCE) witnessed the sharpest fall in growth, at 2.1%, from 8.8% in the previous quarter. Barring the Covid-19 period, such low growth was last seen in Q3 FY15. A slowdown in import growth to 10.9% from 25.9% with slowing PFCE further suggests dampening of domestic demand. Recent high frequency data also suggests a K-shaped recovery in demand. </a:t>
            </a:r>
          </a:p>
          <a:p>
            <a:pPr marL="342900" indent="-342900">
              <a:buFont typeface="Wingdings" panose="05000000000000000000" pitchFamily="2" charset="2"/>
              <a:buChar char="Ø"/>
            </a:pPr>
            <a:r>
              <a:rPr lang="en-US" sz="1200" dirty="0"/>
              <a:t>Investment activity i.e. Gross Fixed Capital Formation (GFCF) recorded a healthy growth, even as it slowed to 8.3% compared to 9.7% the previous quarter. An increase in the budgetary capex to 28% (YoY) for FY24 from 14% in FY23 is expected to improve the GFCF growth in the next fiscal. Private sector capex too, is expected kick-in on account of rise in capacity utilization (CU) in manufacturing sector (74.4% in Q3 FY23 vs 72.4% in Q2 FY23) and new investment projects announced (Rs. 6.8 lakh crores in Q3 FY23 vs Rs. 4.4 lakh crores in Q2 FY23). </a:t>
            </a:r>
          </a:p>
          <a:p>
            <a:pPr marL="342900" indent="-342900">
              <a:buFont typeface="Wingdings" panose="05000000000000000000" pitchFamily="2" charset="2"/>
              <a:buChar char="Ø"/>
            </a:pPr>
            <a:r>
              <a:rPr lang="en-US" sz="1200" dirty="0"/>
              <a:t>On the supply side, agriculture output grew 3.7% on-year. Rabi acreage exceeds last year’s area by 3.3%. As per the second advance estimate,  total foodgrain production in the country is estimated at record 3235.54 lakh </a:t>
            </a:r>
            <a:r>
              <a:rPr lang="en-US" sz="1200" dirty="0" err="1"/>
              <a:t>tonnes</a:t>
            </a:r>
            <a:r>
              <a:rPr lang="en-US" sz="1200" dirty="0"/>
              <a:t> which is higher by 79.38 lakh </a:t>
            </a:r>
            <a:r>
              <a:rPr lang="en-US" sz="1200" dirty="0" err="1"/>
              <a:t>tonnes</a:t>
            </a:r>
            <a:r>
              <a:rPr lang="en-US" sz="1200" dirty="0"/>
              <a:t> as compared to previous fiscal.</a:t>
            </a:r>
          </a:p>
          <a:p>
            <a:pPr marL="342900" indent="-342900">
              <a:buFont typeface="Wingdings" panose="05000000000000000000" pitchFamily="2" charset="2"/>
              <a:buChar char="Ø"/>
            </a:pPr>
            <a:r>
              <a:rPr lang="en-US" sz="1200" dirty="0"/>
              <a:t>Services sector growth slowed to 6.2%, with trade, hotels, transport and communication services (THTC) growing 9.7% compared to 15.6% the previous quarter. </a:t>
            </a:r>
          </a:p>
          <a:p>
            <a:r>
              <a:rPr lang="en-US" sz="1200" dirty="0"/>
              <a:t>RBI expects real GDP to grow by 7% on-year in FY23 and 6.4% in FY24. While the repo rate has been increased by 250 bps since Jan’22, the weighted average lending rate on fresh rupee loans by SCBs has only gone up by 118 bps. Further transmission of rate hikes and a weak global economic environment is likely to weigh down on domestic growth.</a:t>
            </a:r>
            <a:r>
              <a:rPr lang="en-US" dirty="0"/>
              <a:t> </a:t>
            </a:r>
            <a:r>
              <a:rPr lang="en-US" sz="1200" dirty="0"/>
              <a:t>Consensus forecast suggests growth in FY24 to come in at ~6%. </a:t>
            </a:r>
          </a:p>
          <a:p>
            <a:r>
              <a:rPr lang="en-US" dirty="0"/>
              <a:t> </a:t>
            </a:r>
          </a:p>
        </p:txBody>
      </p:sp>
      <p:sp>
        <p:nvSpPr>
          <p:cNvPr id="3" name="Content Placeholder 2">
            <a:extLst>
              <a:ext uri="{FF2B5EF4-FFF2-40B4-BE49-F238E27FC236}">
                <a16:creationId xmlns:a16="http://schemas.microsoft.com/office/drawing/2014/main" id="{7968FDF1-3ADF-A14E-B049-937D11243DF9}"/>
              </a:ext>
            </a:extLst>
          </p:cNvPr>
          <p:cNvSpPr>
            <a:spLocks noGrp="1"/>
          </p:cNvSpPr>
          <p:nvPr>
            <p:ph sz="quarter" idx="10"/>
          </p:nvPr>
        </p:nvSpPr>
        <p:spPr/>
        <p:txBody>
          <a:bodyPr/>
          <a:lstStyle/>
          <a:p>
            <a:r>
              <a:rPr lang="en-US" dirty="0"/>
              <a:t>MACRO WATCH</a:t>
            </a:r>
          </a:p>
        </p:txBody>
      </p:sp>
      <p:sp>
        <p:nvSpPr>
          <p:cNvPr id="4" name="Content Placeholder 3">
            <a:extLst>
              <a:ext uri="{FF2B5EF4-FFF2-40B4-BE49-F238E27FC236}">
                <a16:creationId xmlns:a16="http://schemas.microsoft.com/office/drawing/2014/main" id="{82FC08E4-08DE-29D4-D144-FE3CA1927BAC}"/>
              </a:ext>
            </a:extLst>
          </p:cNvPr>
          <p:cNvSpPr>
            <a:spLocks noGrp="1"/>
          </p:cNvSpPr>
          <p:nvPr>
            <p:ph sz="quarter" idx="12"/>
          </p:nvPr>
        </p:nvSpPr>
        <p:spPr/>
        <p:txBody>
          <a:bodyPr/>
          <a:lstStyle/>
          <a:p>
            <a:r>
              <a:rPr lang="en-US" dirty="0"/>
              <a:t>March 2023</a:t>
            </a:r>
          </a:p>
        </p:txBody>
      </p:sp>
      <p:sp>
        <p:nvSpPr>
          <p:cNvPr id="5" name="Slide Number Placeholder 4">
            <a:extLst>
              <a:ext uri="{FF2B5EF4-FFF2-40B4-BE49-F238E27FC236}">
                <a16:creationId xmlns:a16="http://schemas.microsoft.com/office/drawing/2014/main" id="{BBCECA1D-28CC-89F6-FA87-EBBD7D3F69C0}"/>
              </a:ext>
            </a:extLst>
          </p:cNvPr>
          <p:cNvSpPr>
            <a:spLocks noGrp="1"/>
          </p:cNvSpPr>
          <p:nvPr>
            <p:ph type="sldNum" sz="quarter" idx="13"/>
          </p:nvPr>
        </p:nvSpPr>
        <p:spPr/>
        <p:txBody>
          <a:bodyPr/>
          <a:lstStyle/>
          <a:p>
            <a:r>
              <a:rPr lang="en-IN"/>
              <a:t>PAGE </a:t>
            </a:r>
            <a:fld id="{9E06CFDC-20A4-4210-B39E-E60A0B43C929}" type="slidenum">
              <a:rPr lang="en-IN" smtClean="0"/>
              <a:pPr/>
              <a:t>2</a:t>
            </a:fld>
            <a:endParaRPr lang="en-IN"/>
          </a:p>
        </p:txBody>
      </p:sp>
      <p:graphicFrame>
        <p:nvGraphicFramePr>
          <p:cNvPr id="6" name="Chart 5">
            <a:extLst>
              <a:ext uri="{FF2B5EF4-FFF2-40B4-BE49-F238E27FC236}">
                <a16:creationId xmlns:a16="http://schemas.microsoft.com/office/drawing/2014/main" id="{1B3E233D-F127-918F-5F69-10A3744B807A}"/>
              </a:ext>
            </a:extLst>
          </p:cNvPr>
          <p:cNvGraphicFramePr>
            <a:graphicFrameLocks/>
          </p:cNvGraphicFramePr>
          <p:nvPr>
            <p:extLst>
              <p:ext uri="{D42A27DB-BD31-4B8C-83A1-F6EECF244321}">
                <p14:modId xmlns:p14="http://schemas.microsoft.com/office/powerpoint/2010/main" val="2146245477"/>
              </p:ext>
            </p:extLst>
          </p:nvPr>
        </p:nvGraphicFramePr>
        <p:xfrm>
          <a:off x="276222" y="7706664"/>
          <a:ext cx="4572000" cy="310896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Chart 7">
            <a:extLst>
              <a:ext uri="{FF2B5EF4-FFF2-40B4-BE49-F238E27FC236}">
                <a16:creationId xmlns:a16="http://schemas.microsoft.com/office/drawing/2014/main" id="{AE40C5ED-5A2F-8E54-EC5C-83E81C9FAC4F}"/>
              </a:ext>
            </a:extLst>
          </p:cNvPr>
          <p:cNvGraphicFramePr>
            <a:graphicFrameLocks/>
          </p:cNvGraphicFramePr>
          <p:nvPr>
            <p:extLst>
              <p:ext uri="{D42A27DB-BD31-4B8C-83A1-F6EECF244321}">
                <p14:modId xmlns:p14="http://schemas.microsoft.com/office/powerpoint/2010/main" val="860597730"/>
              </p:ext>
            </p:extLst>
          </p:nvPr>
        </p:nvGraphicFramePr>
        <p:xfrm>
          <a:off x="5048248" y="7706664"/>
          <a:ext cx="4572000" cy="3108960"/>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a:extLst>
              <a:ext uri="{FF2B5EF4-FFF2-40B4-BE49-F238E27FC236}">
                <a16:creationId xmlns:a16="http://schemas.microsoft.com/office/drawing/2014/main" id="{7FBAC37A-7DE5-CFB5-159A-28C08A4B1762}"/>
              </a:ext>
            </a:extLst>
          </p:cNvPr>
          <p:cNvSpPr txBox="1"/>
          <p:nvPr/>
        </p:nvSpPr>
        <p:spPr>
          <a:xfrm>
            <a:off x="352422" y="10906125"/>
            <a:ext cx="3733803" cy="200055"/>
          </a:xfrm>
          <a:prstGeom prst="rect">
            <a:avLst/>
          </a:prstGeom>
          <a:noFill/>
        </p:spPr>
        <p:txBody>
          <a:bodyPr wrap="square" rtlCol="0">
            <a:spAutoFit/>
          </a:bodyPr>
          <a:lstStyle/>
          <a:p>
            <a:r>
              <a:rPr lang="en-US" sz="700" dirty="0"/>
              <a:t>Source: TruBoard Research, CMIE</a:t>
            </a:r>
            <a:endParaRPr lang="en-IN" sz="700" dirty="0"/>
          </a:p>
        </p:txBody>
      </p:sp>
    </p:spTree>
    <p:extLst>
      <p:ext uri="{BB962C8B-B14F-4D97-AF65-F5344CB8AC3E}">
        <p14:creationId xmlns:p14="http://schemas.microsoft.com/office/powerpoint/2010/main" val="8826855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B1611E1-913B-42FC-970D-7B9A8E1739DF}"/>
              </a:ext>
            </a:extLst>
          </p:cNvPr>
          <p:cNvSpPr>
            <a:spLocks noGrp="1"/>
          </p:cNvSpPr>
          <p:nvPr>
            <p:ph sz="quarter" idx="10"/>
          </p:nvPr>
        </p:nvSpPr>
        <p:spPr/>
        <p:txBody>
          <a:bodyPr/>
          <a:lstStyle/>
          <a:p>
            <a:r>
              <a:rPr lang="en-US"/>
              <a:t>MACRO WATCH</a:t>
            </a:r>
            <a:endParaRPr lang="en-IN"/>
          </a:p>
        </p:txBody>
      </p:sp>
      <p:sp>
        <p:nvSpPr>
          <p:cNvPr id="4" name="Content Placeholder 3">
            <a:extLst>
              <a:ext uri="{FF2B5EF4-FFF2-40B4-BE49-F238E27FC236}">
                <a16:creationId xmlns:a16="http://schemas.microsoft.com/office/drawing/2014/main" id="{B0309EC8-CB92-47C4-86EE-A8E521ACA1BF}"/>
              </a:ext>
            </a:extLst>
          </p:cNvPr>
          <p:cNvSpPr>
            <a:spLocks noGrp="1"/>
          </p:cNvSpPr>
          <p:nvPr>
            <p:ph sz="quarter" idx="12"/>
          </p:nvPr>
        </p:nvSpPr>
        <p:spPr/>
        <p:txBody>
          <a:bodyPr/>
          <a:lstStyle/>
          <a:p>
            <a:r>
              <a:rPr lang="en-US" dirty="0"/>
              <a:t> March 2023</a:t>
            </a:r>
            <a:endParaRPr lang="en-IN" dirty="0"/>
          </a:p>
        </p:txBody>
      </p:sp>
      <p:sp>
        <p:nvSpPr>
          <p:cNvPr id="5" name="Slide Number Placeholder 4">
            <a:extLst>
              <a:ext uri="{FF2B5EF4-FFF2-40B4-BE49-F238E27FC236}">
                <a16:creationId xmlns:a16="http://schemas.microsoft.com/office/drawing/2014/main" id="{01FAA280-97B5-46C3-A237-AFA7B7E72F2B}"/>
              </a:ext>
            </a:extLst>
          </p:cNvPr>
          <p:cNvSpPr>
            <a:spLocks noGrp="1"/>
          </p:cNvSpPr>
          <p:nvPr>
            <p:ph type="sldNum" sz="quarter" idx="13"/>
          </p:nvPr>
        </p:nvSpPr>
        <p:spPr/>
        <p:txBody>
          <a:bodyPr/>
          <a:lstStyle/>
          <a:p>
            <a:r>
              <a:rPr lang="en-IN"/>
              <a:t>PAGE </a:t>
            </a:r>
            <a:fld id="{9E06CFDC-20A4-4210-B39E-E60A0B43C929}" type="slidenum">
              <a:rPr lang="en-IN" smtClean="0"/>
              <a:pPr/>
              <a:t>3</a:t>
            </a:fld>
            <a:endParaRPr lang="en-IN"/>
          </a:p>
        </p:txBody>
      </p:sp>
      <p:sp>
        <p:nvSpPr>
          <p:cNvPr id="9" name="TextBox 8">
            <a:extLst>
              <a:ext uri="{FF2B5EF4-FFF2-40B4-BE49-F238E27FC236}">
                <a16:creationId xmlns:a16="http://schemas.microsoft.com/office/drawing/2014/main" id="{C2F67687-E39D-4D73-8A86-29E5C6EB8945}"/>
              </a:ext>
            </a:extLst>
          </p:cNvPr>
          <p:cNvSpPr txBox="1"/>
          <p:nvPr/>
        </p:nvSpPr>
        <p:spPr>
          <a:xfrm>
            <a:off x="274638" y="12548816"/>
            <a:ext cx="8314659" cy="200055"/>
          </a:xfrm>
          <a:prstGeom prst="rect">
            <a:avLst/>
          </a:prstGeom>
          <a:noFill/>
        </p:spPr>
        <p:txBody>
          <a:bodyPr wrap="square">
            <a:spAutoFit/>
          </a:bodyPr>
          <a:lstStyle/>
          <a:p>
            <a:pPr algn="just"/>
            <a:r>
              <a:rPr lang="en-US" sz="700" i="1" dirty="0">
                <a:solidFill>
                  <a:schemeClr val="tx1">
                    <a:lumMod val="65000"/>
                    <a:lumOff val="35000"/>
                  </a:schemeClr>
                </a:solidFill>
              </a:rPr>
              <a:t>LAF : Liquidity Adjustment Facility, SCB : Scheduled Commercial Banks.</a:t>
            </a:r>
            <a:r>
              <a:rPr lang="en-IN" sz="700" i="1" dirty="0">
                <a:solidFill>
                  <a:schemeClr val="tx1">
                    <a:lumMod val="65000"/>
                    <a:lumOff val="35000"/>
                  </a:schemeClr>
                </a:solidFill>
              </a:rPr>
              <a:t> </a:t>
            </a:r>
            <a:r>
              <a:rPr lang="en-US" sz="700" i="1" dirty="0">
                <a:solidFill>
                  <a:schemeClr val="tx1">
                    <a:lumMod val="65000"/>
                    <a:lumOff val="35000"/>
                  </a:schemeClr>
                </a:solidFill>
              </a:rPr>
              <a:t>Source: TruBoard Research, CMIE, RBI</a:t>
            </a:r>
            <a:endParaRPr lang="en-IN" sz="700" i="1" dirty="0">
              <a:solidFill>
                <a:schemeClr val="tx1">
                  <a:lumMod val="65000"/>
                  <a:lumOff val="35000"/>
                </a:schemeClr>
              </a:solidFill>
            </a:endParaRPr>
          </a:p>
        </p:txBody>
      </p:sp>
      <p:sp>
        <p:nvSpPr>
          <p:cNvPr id="2" name="TextBox 1">
            <a:extLst>
              <a:ext uri="{FF2B5EF4-FFF2-40B4-BE49-F238E27FC236}">
                <a16:creationId xmlns:a16="http://schemas.microsoft.com/office/drawing/2014/main" id="{90681832-F565-ABF9-E984-A349155D5672}"/>
              </a:ext>
            </a:extLst>
          </p:cNvPr>
          <p:cNvSpPr txBox="1"/>
          <p:nvPr/>
        </p:nvSpPr>
        <p:spPr>
          <a:xfrm>
            <a:off x="235086" y="1006581"/>
            <a:ext cx="9435828" cy="368049"/>
          </a:xfrm>
          <a:prstGeom prst="rect">
            <a:avLst/>
          </a:prstGeom>
          <a:solidFill>
            <a:srgbClr val="002060"/>
          </a:solidFill>
        </p:spPr>
        <p:txBody>
          <a:bodyPr wrap="square" rtlCol="0">
            <a:spAutoFit/>
          </a:bodyPr>
          <a:lstStyle/>
          <a:p>
            <a:r>
              <a:rPr lang="en-US" b="1" dirty="0">
                <a:solidFill>
                  <a:schemeClr val="bg1"/>
                </a:solidFill>
              </a:rPr>
              <a:t>                                                                              </a:t>
            </a:r>
            <a:r>
              <a:rPr lang="en-US" sz="1400" b="1" dirty="0">
                <a:solidFill>
                  <a:schemeClr val="bg1"/>
                </a:solidFill>
              </a:rPr>
              <a:t>Banking</a:t>
            </a:r>
            <a:r>
              <a:rPr lang="en-US" b="1" dirty="0">
                <a:solidFill>
                  <a:schemeClr val="bg1"/>
                </a:solidFill>
              </a:rPr>
              <a:t> </a:t>
            </a:r>
          </a:p>
        </p:txBody>
      </p:sp>
      <p:graphicFrame>
        <p:nvGraphicFramePr>
          <p:cNvPr id="12" name="Chart 11">
            <a:extLst>
              <a:ext uri="{FF2B5EF4-FFF2-40B4-BE49-F238E27FC236}">
                <a16:creationId xmlns:a16="http://schemas.microsoft.com/office/drawing/2014/main" id="{E9064250-0A5E-DB5F-4BB9-D82C62128361}"/>
              </a:ext>
            </a:extLst>
          </p:cNvPr>
          <p:cNvGraphicFramePr>
            <a:graphicFrameLocks/>
          </p:cNvGraphicFramePr>
          <p:nvPr>
            <p:extLst>
              <p:ext uri="{D42A27DB-BD31-4B8C-83A1-F6EECF244321}">
                <p14:modId xmlns:p14="http://schemas.microsoft.com/office/powerpoint/2010/main" val="2476213624"/>
              </p:ext>
            </p:extLst>
          </p:nvPr>
        </p:nvGraphicFramePr>
        <p:xfrm>
          <a:off x="235086" y="2995140"/>
          <a:ext cx="4572000" cy="2468880"/>
        </p:xfrm>
        <a:graphic>
          <a:graphicData uri="http://schemas.openxmlformats.org/drawingml/2006/chart">
            <c:chart xmlns:c="http://schemas.openxmlformats.org/drawingml/2006/chart" xmlns:r="http://schemas.openxmlformats.org/officeDocument/2006/relationships" r:id="rId2"/>
          </a:graphicData>
        </a:graphic>
      </p:graphicFrame>
      <p:sp>
        <p:nvSpPr>
          <p:cNvPr id="8" name="TextBox 7">
            <a:extLst>
              <a:ext uri="{FF2B5EF4-FFF2-40B4-BE49-F238E27FC236}">
                <a16:creationId xmlns:a16="http://schemas.microsoft.com/office/drawing/2014/main" id="{592FF7F4-61F7-B584-3130-48CF3397CF50}"/>
              </a:ext>
            </a:extLst>
          </p:cNvPr>
          <p:cNvSpPr txBox="1"/>
          <p:nvPr/>
        </p:nvSpPr>
        <p:spPr>
          <a:xfrm>
            <a:off x="253098" y="1551826"/>
            <a:ext cx="9435828" cy="1962076"/>
          </a:xfrm>
          <a:prstGeom prst="rect">
            <a:avLst/>
          </a:prstGeom>
          <a:noFill/>
        </p:spPr>
        <p:txBody>
          <a:bodyPr wrap="square" rtlCol="0">
            <a:spAutoFit/>
          </a:bodyPr>
          <a:lstStyle/>
          <a:p>
            <a:pPr marL="285750" indent="-285750" algn="just">
              <a:lnSpc>
                <a:spcPts val="1300"/>
              </a:lnSpc>
              <a:buFont typeface="Wingdings" panose="05000000000000000000" pitchFamily="2" charset="2"/>
              <a:buChar char="Ø"/>
            </a:pPr>
            <a:r>
              <a:rPr lang="en-US" sz="1200" dirty="0"/>
              <a:t>Average daily liquidity under LAF (including outstanding operations) stood at a surplus of Rs. 709,000 crore in Feb’23 vs Rs. 831,000 crore in Jan’23. The impact of tightening liquidity conditions can be seen in call money rates (weighted average) inching up to 6.38% in Feb’23 compared to 6.16% in Jan’23.  Weighted average lending rate (SCBs) on fresh rupee loans too, rose to 9% in Jan’23 from 8.8% in Dec’22.   </a:t>
            </a:r>
          </a:p>
          <a:p>
            <a:pPr marL="285750" indent="-285750" algn="just">
              <a:lnSpc>
                <a:spcPts val="1300"/>
              </a:lnSpc>
              <a:buFont typeface="Wingdings" panose="05000000000000000000" pitchFamily="2" charset="2"/>
              <a:buChar char="Ø"/>
            </a:pPr>
            <a:endParaRPr lang="en-US" sz="1200" dirty="0"/>
          </a:p>
          <a:p>
            <a:pPr marL="285750" indent="-285750" algn="just">
              <a:lnSpc>
                <a:spcPts val="1300"/>
              </a:lnSpc>
              <a:buFont typeface="Wingdings" panose="05000000000000000000" pitchFamily="2" charset="2"/>
              <a:buChar char="Ø"/>
            </a:pPr>
            <a:r>
              <a:rPr lang="en-US" sz="1200" dirty="0"/>
              <a:t>Non-food credit offtake continued its robust rise at 16.7% on-year in Jan’23 due to strong growth in loans to NBFCs and personal loans. </a:t>
            </a:r>
          </a:p>
          <a:p>
            <a:pPr marL="285750" indent="-285750" algn="just">
              <a:lnSpc>
                <a:spcPts val="1300"/>
              </a:lnSpc>
              <a:buFont typeface="Wingdings" panose="05000000000000000000" pitchFamily="2" charset="2"/>
              <a:buChar char="Ø"/>
            </a:pPr>
            <a:endParaRPr lang="en-US" sz="1200" dirty="0"/>
          </a:p>
          <a:p>
            <a:pPr marL="285750" indent="-285750" algn="just">
              <a:lnSpc>
                <a:spcPts val="1300"/>
              </a:lnSpc>
              <a:buFont typeface="Wingdings" panose="05000000000000000000" pitchFamily="2" charset="2"/>
              <a:buChar char="Ø"/>
            </a:pPr>
            <a:r>
              <a:rPr lang="en-US" sz="1200" dirty="0"/>
              <a:t>Long term durable liquidity worth ~Rs. 73,000 crores provided under long term repos is due for maturity in March and April 2023. This coupled with advance tax outflows in March will further tighten the liquidity in the system and can lead to a rise in the rates.</a:t>
            </a:r>
          </a:p>
          <a:p>
            <a:pPr marL="285750" indent="-285750" algn="just">
              <a:lnSpc>
                <a:spcPts val="1300"/>
              </a:lnSpc>
              <a:buFont typeface="Wingdings" panose="05000000000000000000" pitchFamily="2" charset="2"/>
              <a:buChar char="Ø"/>
            </a:pPr>
            <a:endParaRPr lang="en-US" sz="1200" dirty="0"/>
          </a:p>
          <a:p>
            <a:pPr algn="just"/>
            <a:endParaRPr lang="en-US" sz="1200" dirty="0"/>
          </a:p>
          <a:p>
            <a:pPr algn="just"/>
            <a:r>
              <a:rPr lang="en-US" sz="1200" dirty="0"/>
              <a:t> </a:t>
            </a:r>
          </a:p>
        </p:txBody>
      </p:sp>
      <p:sp>
        <p:nvSpPr>
          <p:cNvPr id="17" name="TextBox 16">
            <a:extLst>
              <a:ext uri="{FF2B5EF4-FFF2-40B4-BE49-F238E27FC236}">
                <a16:creationId xmlns:a16="http://schemas.microsoft.com/office/drawing/2014/main" id="{0926E07A-2B40-BF66-6772-DD8C3127056F}"/>
              </a:ext>
            </a:extLst>
          </p:cNvPr>
          <p:cNvSpPr txBox="1"/>
          <p:nvPr/>
        </p:nvSpPr>
        <p:spPr>
          <a:xfrm>
            <a:off x="231259" y="5650159"/>
            <a:ext cx="9435827" cy="369332"/>
          </a:xfrm>
          <a:prstGeom prst="rect">
            <a:avLst/>
          </a:prstGeom>
          <a:solidFill>
            <a:srgbClr val="002060"/>
          </a:solidFill>
        </p:spPr>
        <p:txBody>
          <a:bodyPr wrap="square" rtlCol="0">
            <a:spAutoFit/>
          </a:bodyPr>
          <a:lstStyle/>
          <a:p>
            <a:r>
              <a:rPr lang="en-US" b="1" dirty="0">
                <a:solidFill>
                  <a:schemeClr val="bg1"/>
                </a:solidFill>
              </a:rPr>
              <a:t>                                                                              </a:t>
            </a:r>
            <a:r>
              <a:rPr lang="en-US" sz="1400" b="1" dirty="0">
                <a:solidFill>
                  <a:schemeClr val="bg1"/>
                </a:solidFill>
              </a:rPr>
              <a:t>Inflation</a:t>
            </a:r>
          </a:p>
        </p:txBody>
      </p:sp>
      <p:sp>
        <p:nvSpPr>
          <p:cNvPr id="18" name="TextBox 17">
            <a:extLst>
              <a:ext uri="{FF2B5EF4-FFF2-40B4-BE49-F238E27FC236}">
                <a16:creationId xmlns:a16="http://schemas.microsoft.com/office/drawing/2014/main" id="{59FF39BE-C70D-E8AA-2BB7-0D201C5F9A8D}"/>
              </a:ext>
            </a:extLst>
          </p:cNvPr>
          <p:cNvSpPr txBox="1"/>
          <p:nvPr/>
        </p:nvSpPr>
        <p:spPr>
          <a:xfrm>
            <a:off x="235086" y="6196687"/>
            <a:ext cx="9210502" cy="2059538"/>
          </a:xfrm>
          <a:prstGeom prst="rect">
            <a:avLst/>
          </a:prstGeom>
          <a:noFill/>
        </p:spPr>
        <p:txBody>
          <a:bodyPr wrap="square" rtlCol="0">
            <a:spAutoFit/>
          </a:bodyPr>
          <a:lstStyle/>
          <a:p>
            <a:pPr marL="285750" indent="-285750" algn="just">
              <a:lnSpc>
                <a:spcPts val="1300"/>
              </a:lnSpc>
              <a:buFont typeface="Wingdings" panose="05000000000000000000" pitchFamily="2" charset="2"/>
              <a:buChar char="Ø"/>
            </a:pPr>
            <a:r>
              <a:rPr lang="en-US" sz="1200" dirty="0"/>
              <a:t>Headline inflation for Feb’23 came in at 6.4%, declining marginally from 6.5% observed the previous month.</a:t>
            </a:r>
          </a:p>
          <a:p>
            <a:pPr marL="285750" indent="-285750" algn="just">
              <a:lnSpc>
                <a:spcPts val="1300"/>
              </a:lnSpc>
              <a:buFont typeface="Wingdings" panose="05000000000000000000" pitchFamily="2" charset="2"/>
              <a:buChar char="Ø"/>
            </a:pPr>
            <a:endParaRPr lang="en-US" sz="1400" dirty="0"/>
          </a:p>
          <a:p>
            <a:pPr marL="285750" indent="-285750" algn="just">
              <a:lnSpc>
                <a:spcPts val="1300"/>
              </a:lnSpc>
              <a:buFont typeface="Wingdings" panose="05000000000000000000" pitchFamily="2" charset="2"/>
              <a:buChar char="Ø"/>
            </a:pPr>
            <a:r>
              <a:rPr lang="en-US" sz="1200" dirty="0"/>
              <a:t>Wholesale Price Index (WPI) eased to 3.9% in Feb’23, compared to 4.7% in Jan’23 due to a favorable base effect.</a:t>
            </a:r>
          </a:p>
          <a:p>
            <a:pPr marL="285750" indent="-285750" algn="just">
              <a:lnSpc>
                <a:spcPts val="1300"/>
              </a:lnSpc>
              <a:buFont typeface="Wingdings" panose="05000000000000000000" pitchFamily="2" charset="2"/>
              <a:buChar char="Ø"/>
            </a:pPr>
            <a:endParaRPr lang="en-US" sz="1200" dirty="0"/>
          </a:p>
          <a:p>
            <a:pPr marL="285750" indent="-285750" algn="just">
              <a:lnSpc>
                <a:spcPts val="1300"/>
              </a:lnSpc>
              <a:buFont typeface="Wingdings" panose="05000000000000000000" pitchFamily="2" charset="2"/>
              <a:buChar char="Ø"/>
            </a:pPr>
            <a:r>
              <a:rPr lang="en-US" sz="1200" dirty="0"/>
              <a:t>Headline CPI is likely to moderate in the coming few months owing to a favorable base effect and transmission of easing WPI inflation. Transmission of past rate hikes could further soften inflation. However, upside risks to inflation stem from an uncertain global environment and  domestic weather conditions. Global weather forecast are putting a high probability of El-Nino in 2023.</a:t>
            </a:r>
          </a:p>
          <a:p>
            <a:pPr marL="285750" indent="-285750" algn="just">
              <a:buFont typeface="Wingdings" panose="05000000000000000000" pitchFamily="2" charset="2"/>
              <a:buChar char="Ø"/>
            </a:pPr>
            <a:endParaRPr lang="en-US" sz="1200" dirty="0"/>
          </a:p>
          <a:p>
            <a:pPr marL="285750" indent="-285750" algn="just">
              <a:buFont typeface="Wingdings" panose="05000000000000000000" pitchFamily="2" charset="2"/>
              <a:buChar char="Ø"/>
            </a:pPr>
            <a:endParaRPr lang="en-US" sz="1200" dirty="0"/>
          </a:p>
          <a:p>
            <a:pPr marL="285750" indent="-285750" algn="just">
              <a:buFont typeface="Wingdings" panose="05000000000000000000" pitchFamily="2" charset="2"/>
              <a:buChar char="Ø"/>
            </a:pPr>
            <a:endParaRPr lang="en-US" sz="1400" dirty="0"/>
          </a:p>
          <a:p>
            <a:pPr marL="285750" indent="-285750" algn="just">
              <a:buFont typeface="Wingdings" panose="05000000000000000000" pitchFamily="2" charset="2"/>
              <a:buChar char="Ø"/>
            </a:pPr>
            <a:endParaRPr lang="en-US" sz="1400" dirty="0"/>
          </a:p>
        </p:txBody>
      </p:sp>
      <p:sp>
        <p:nvSpPr>
          <p:cNvPr id="21" name="TextBox 20">
            <a:extLst>
              <a:ext uri="{FF2B5EF4-FFF2-40B4-BE49-F238E27FC236}">
                <a16:creationId xmlns:a16="http://schemas.microsoft.com/office/drawing/2014/main" id="{90270757-794B-1EC4-8A68-E7D42AB2C5B4}"/>
              </a:ext>
            </a:extLst>
          </p:cNvPr>
          <p:cNvSpPr txBox="1"/>
          <p:nvPr/>
        </p:nvSpPr>
        <p:spPr>
          <a:xfrm>
            <a:off x="235086" y="10275121"/>
            <a:ext cx="9432000" cy="366691"/>
          </a:xfrm>
          <a:prstGeom prst="rect">
            <a:avLst/>
          </a:prstGeom>
          <a:solidFill>
            <a:srgbClr val="002060"/>
          </a:solidFill>
        </p:spPr>
        <p:txBody>
          <a:bodyPr wrap="square" rtlCol="0">
            <a:spAutoFit/>
          </a:bodyPr>
          <a:lstStyle/>
          <a:p>
            <a:r>
              <a:rPr lang="en-US" b="1" dirty="0">
                <a:solidFill>
                  <a:schemeClr val="bg1"/>
                </a:solidFill>
              </a:rPr>
              <a:t>                                                                             </a:t>
            </a:r>
            <a:r>
              <a:rPr lang="en-US" sz="1400" b="1" dirty="0">
                <a:solidFill>
                  <a:schemeClr val="bg1"/>
                </a:solidFill>
              </a:rPr>
              <a:t>Foreign Exchange </a:t>
            </a:r>
          </a:p>
        </p:txBody>
      </p:sp>
      <p:sp>
        <p:nvSpPr>
          <p:cNvPr id="22" name="TextBox 21">
            <a:extLst>
              <a:ext uri="{FF2B5EF4-FFF2-40B4-BE49-F238E27FC236}">
                <a16:creationId xmlns:a16="http://schemas.microsoft.com/office/drawing/2014/main" id="{7011DF3D-B5D7-29CB-CBDC-1D58234D9300}"/>
              </a:ext>
            </a:extLst>
          </p:cNvPr>
          <p:cNvSpPr txBox="1"/>
          <p:nvPr/>
        </p:nvSpPr>
        <p:spPr>
          <a:xfrm>
            <a:off x="253098" y="10785013"/>
            <a:ext cx="9432000" cy="1944122"/>
          </a:xfrm>
          <a:prstGeom prst="rect">
            <a:avLst/>
          </a:prstGeom>
          <a:noFill/>
        </p:spPr>
        <p:txBody>
          <a:bodyPr wrap="square" rtlCol="0">
            <a:spAutoFit/>
          </a:bodyPr>
          <a:lstStyle/>
          <a:p>
            <a:pPr marL="285750" indent="-285750" algn="just">
              <a:lnSpc>
                <a:spcPts val="1300"/>
              </a:lnSpc>
              <a:buFont typeface="Wingdings" panose="05000000000000000000" pitchFamily="2" charset="2"/>
              <a:buChar char="Ø"/>
            </a:pPr>
            <a:r>
              <a:rPr lang="en-US" sz="1200" dirty="0"/>
              <a:t>Foreign exchange reserves at USD 561 Bn at the end of Feb’23 witnessed a fall of USD 16 Bn from previous month. This was largely on account of dollar strengthening and FPI outflows of USD 3.7 million in the first two months of CY’23, compared to an inflow of USD 5 million during Q4 CY’22.</a:t>
            </a:r>
          </a:p>
          <a:p>
            <a:pPr marL="285750" indent="-285750" algn="just">
              <a:lnSpc>
                <a:spcPts val="1300"/>
              </a:lnSpc>
              <a:buFont typeface="Wingdings" panose="05000000000000000000" pitchFamily="2" charset="2"/>
              <a:buChar char="Ø"/>
            </a:pPr>
            <a:endParaRPr lang="en-US" sz="1200" dirty="0"/>
          </a:p>
          <a:p>
            <a:pPr marL="285750" indent="-285750" algn="just">
              <a:lnSpc>
                <a:spcPts val="1300"/>
              </a:lnSpc>
              <a:buFont typeface="Wingdings" panose="05000000000000000000" pitchFamily="2" charset="2"/>
              <a:buChar char="Ø"/>
            </a:pPr>
            <a:r>
              <a:rPr lang="en-US" sz="1200" dirty="0"/>
              <a:t>After cooling down to 102 in Jan’23, the dollar index rose to 105 in Feb’23, led by a 25bps hike and a hawkish policy stance by the Federal Reserve.</a:t>
            </a:r>
          </a:p>
          <a:p>
            <a:pPr marL="285750" indent="-285750" algn="just">
              <a:lnSpc>
                <a:spcPts val="1300"/>
              </a:lnSpc>
              <a:buFont typeface="Wingdings" panose="05000000000000000000" pitchFamily="2" charset="2"/>
              <a:buChar char="Ø"/>
            </a:pPr>
            <a:endParaRPr lang="en-US" sz="1200" dirty="0"/>
          </a:p>
          <a:p>
            <a:pPr marL="285750" indent="-285750" algn="just">
              <a:lnSpc>
                <a:spcPts val="1300"/>
              </a:lnSpc>
              <a:buFont typeface="Wingdings" panose="05000000000000000000" pitchFamily="2" charset="2"/>
              <a:buChar char="Ø"/>
            </a:pPr>
            <a:r>
              <a:rPr lang="en-US" sz="1200" dirty="0"/>
              <a:t>The recent collapse of banks SVB and Signature in the US and the ensuing stress in the US banking system might lead the Fed to take an accommodative stance. Many analysts are not looking at a rate cut by the Fed. This could prevent further strengthening of the dollar. However, the global risk-off sentiment and flight to safe haven assets will continue to support the dollar. </a:t>
            </a:r>
          </a:p>
          <a:p>
            <a:pPr algn="just"/>
            <a:r>
              <a:rPr lang="en-US" sz="1200" dirty="0"/>
              <a:t> </a:t>
            </a:r>
          </a:p>
        </p:txBody>
      </p:sp>
      <p:graphicFrame>
        <p:nvGraphicFramePr>
          <p:cNvPr id="6" name="Chart 5">
            <a:extLst>
              <a:ext uri="{FF2B5EF4-FFF2-40B4-BE49-F238E27FC236}">
                <a16:creationId xmlns:a16="http://schemas.microsoft.com/office/drawing/2014/main" id="{FD64BC82-A405-6790-EF62-88A65570A1AF}"/>
              </a:ext>
            </a:extLst>
          </p:cNvPr>
          <p:cNvGraphicFramePr>
            <a:graphicFrameLocks/>
          </p:cNvGraphicFramePr>
          <p:nvPr>
            <p:extLst>
              <p:ext uri="{D42A27DB-BD31-4B8C-83A1-F6EECF244321}">
                <p14:modId xmlns:p14="http://schemas.microsoft.com/office/powerpoint/2010/main" val="2013568069"/>
              </p:ext>
            </p:extLst>
          </p:nvPr>
        </p:nvGraphicFramePr>
        <p:xfrm>
          <a:off x="5095086" y="7581890"/>
          <a:ext cx="4572000" cy="246888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Chart 6">
            <a:extLst>
              <a:ext uri="{FF2B5EF4-FFF2-40B4-BE49-F238E27FC236}">
                <a16:creationId xmlns:a16="http://schemas.microsoft.com/office/drawing/2014/main" id="{BE2A5444-4E31-D7D4-E92D-ECB15319836A}"/>
              </a:ext>
            </a:extLst>
          </p:cNvPr>
          <p:cNvGraphicFramePr>
            <a:graphicFrameLocks/>
          </p:cNvGraphicFramePr>
          <p:nvPr>
            <p:extLst>
              <p:ext uri="{D42A27DB-BD31-4B8C-83A1-F6EECF244321}">
                <p14:modId xmlns:p14="http://schemas.microsoft.com/office/powerpoint/2010/main" val="1638095154"/>
              </p:ext>
            </p:extLst>
          </p:nvPr>
        </p:nvGraphicFramePr>
        <p:xfrm>
          <a:off x="5095086" y="2996434"/>
          <a:ext cx="4572000" cy="246888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0" name="Chart 9">
            <a:extLst>
              <a:ext uri="{FF2B5EF4-FFF2-40B4-BE49-F238E27FC236}">
                <a16:creationId xmlns:a16="http://schemas.microsoft.com/office/drawing/2014/main" id="{1D18BECF-9FDA-AE8F-4D51-5BB1744D4402}"/>
              </a:ext>
            </a:extLst>
          </p:cNvPr>
          <p:cNvGraphicFramePr>
            <a:graphicFrameLocks/>
          </p:cNvGraphicFramePr>
          <p:nvPr>
            <p:extLst>
              <p:ext uri="{D42A27DB-BD31-4B8C-83A1-F6EECF244321}">
                <p14:modId xmlns:p14="http://schemas.microsoft.com/office/powerpoint/2010/main" val="911853742"/>
              </p:ext>
            </p:extLst>
          </p:nvPr>
        </p:nvGraphicFramePr>
        <p:xfrm>
          <a:off x="235086" y="7585878"/>
          <a:ext cx="4572000" cy="246888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3403500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3143297-8767-40D1-881A-3FF08F045121}"/>
              </a:ext>
            </a:extLst>
          </p:cNvPr>
          <p:cNvSpPr>
            <a:spLocks noGrp="1"/>
          </p:cNvSpPr>
          <p:nvPr>
            <p:ph sz="quarter" idx="10"/>
          </p:nvPr>
        </p:nvSpPr>
        <p:spPr/>
        <p:txBody>
          <a:bodyPr/>
          <a:lstStyle/>
          <a:p>
            <a:r>
              <a:rPr lang="en-US"/>
              <a:t>MACRO WATCH</a:t>
            </a:r>
            <a:endParaRPr lang="en-IN"/>
          </a:p>
        </p:txBody>
      </p:sp>
      <p:sp>
        <p:nvSpPr>
          <p:cNvPr id="4" name="Content Placeholder 3">
            <a:extLst>
              <a:ext uri="{FF2B5EF4-FFF2-40B4-BE49-F238E27FC236}">
                <a16:creationId xmlns:a16="http://schemas.microsoft.com/office/drawing/2014/main" id="{E03E081D-5804-4775-B0C3-E2CAB5D71041}"/>
              </a:ext>
            </a:extLst>
          </p:cNvPr>
          <p:cNvSpPr>
            <a:spLocks noGrp="1"/>
          </p:cNvSpPr>
          <p:nvPr>
            <p:ph sz="quarter" idx="12"/>
          </p:nvPr>
        </p:nvSpPr>
        <p:spPr>
          <a:xfrm>
            <a:off x="3676253" y="12782550"/>
            <a:ext cx="2889250" cy="425450"/>
          </a:xfrm>
        </p:spPr>
        <p:txBody>
          <a:bodyPr/>
          <a:lstStyle/>
          <a:p>
            <a:r>
              <a:rPr lang="en-US" dirty="0"/>
              <a:t> March 2023</a:t>
            </a:r>
            <a:endParaRPr lang="en-IN" dirty="0"/>
          </a:p>
        </p:txBody>
      </p:sp>
      <p:sp>
        <p:nvSpPr>
          <p:cNvPr id="5" name="Slide Number Placeholder 4">
            <a:extLst>
              <a:ext uri="{FF2B5EF4-FFF2-40B4-BE49-F238E27FC236}">
                <a16:creationId xmlns:a16="http://schemas.microsoft.com/office/drawing/2014/main" id="{4B72471A-C6CE-49B2-AB51-7FC86CEF319C}"/>
              </a:ext>
            </a:extLst>
          </p:cNvPr>
          <p:cNvSpPr>
            <a:spLocks noGrp="1"/>
          </p:cNvSpPr>
          <p:nvPr>
            <p:ph type="sldNum" sz="quarter" idx="13"/>
          </p:nvPr>
        </p:nvSpPr>
        <p:spPr/>
        <p:txBody>
          <a:bodyPr/>
          <a:lstStyle/>
          <a:p>
            <a:r>
              <a:rPr lang="en-IN"/>
              <a:t>PAGE </a:t>
            </a:r>
            <a:fld id="{9E06CFDC-20A4-4210-B39E-E60A0B43C929}" type="slidenum">
              <a:rPr lang="en-IN" smtClean="0"/>
              <a:pPr/>
              <a:t>4</a:t>
            </a:fld>
            <a:endParaRPr lang="en-IN"/>
          </a:p>
        </p:txBody>
      </p:sp>
      <p:graphicFrame>
        <p:nvGraphicFramePr>
          <p:cNvPr id="11" name="Chart 10">
            <a:extLst>
              <a:ext uri="{FF2B5EF4-FFF2-40B4-BE49-F238E27FC236}">
                <a16:creationId xmlns:a16="http://schemas.microsoft.com/office/drawing/2014/main" id="{7231F5C5-ABE2-CFBC-3746-825683E36F76}"/>
              </a:ext>
            </a:extLst>
          </p:cNvPr>
          <p:cNvGraphicFramePr>
            <a:graphicFrameLocks/>
          </p:cNvGraphicFramePr>
          <p:nvPr>
            <p:extLst>
              <p:ext uri="{D42A27DB-BD31-4B8C-83A1-F6EECF244321}">
                <p14:modId xmlns:p14="http://schemas.microsoft.com/office/powerpoint/2010/main" val="1483422424"/>
              </p:ext>
            </p:extLst>
          </p:nvPr>
        </p:nvGraphicFramePr>
        <p:xfrm>
          <a:off x="274636" y="929110"/>
          <a:ext cx="4572000" cy="2377440"/>
        </p:xfrm>
        <a:graphic>
          <a:graphicData uri="http://schemas.openxmlformats.org/drawingml/2006/chart">
            <c:chart xmlns:c="http://schemas.openxmlformats.org/drawingml/2006/chart" xmlns:r="http://schemas.openxmlformats.org/officeDocument/2006/relationships" r:id="rId2"/>
          </a:graphicData>
        </a:graphic>
      </p:graphicFrame>
      <p:sp>
        <p:nvSpPr>
          <p:cNvPr id="17" name="TextBox 16">
            <a:extLst>
              <a:ext uri="{FF2B5EF4-FFF2-40B4-BE49-F238E27FC236}">
                <a16:creationId xmlns:a16="http://schemas.microsoft.com/office/drawing/2014/main" id="{7AD49CF9-8F3D-DE65-FA2B-A42F5A532A31}"/>
              </a:ext>
            </a:extLst>
          </p:cNvPr>
          <p:cNvSpPr txBox="1"/>
          <p:nvPr/>
        </p:nvSpPr>
        <p:spPr>
          <a:xfrm>
            <a:off x="270808" y="4090909"/>
            <a:ext cx="9432000" cy="1592744"/>
          </a:xfrm>
          <a:prstGeom prst="rect">
            <a:avLst/>
          </a:prstGeom>
          <a:noFill/>
        </p:spPr>
        <p:txBody>
          <a:bodyPr wrap="square" rtlCol="0">
            <a:spAutoFit/>
          </a:bodyPr>
          <a:lstStyle/>
          <a:p>
            <a:pPr marL="285750" indent="-285750">
              <a:lnSpc>
                <a:spcPts val="1300"/>
              </a:lnSpc>
              <a:buFont typeface="Wingdings" panose="05000000000000000000" pitchFamily="2" charset="2"/>
              <a:buChar char="Ø"/>
            </a:pPr>
            <a:r>
              <a:rPr lang="en-US" sz="1200" dirty="0"/>
              <a:t>India’s merchandise trade deficit narrowed to USD 18 Bn in Jan’23 from USD 22 Bn in Dec’22 driven by a fall in imports, faster than the fall in exports. Services trade balance in FY23 (year-to-date) has crossed pre-pandemic levels (USD 118 Bn in FY23 vs 78 Bn in FY19). </a:t>
            </a:r>
          </a:p>
          <a:p>
            <a:pPr>
              <a:lnSpc>
                <a:spcPts val="1300"/>
              </a:lnSpc>
            </a:pPr>
            <a:endParaRPr lang="en-US" sz="1200" dirty="0"/>
          </a:p>
          <a:p>
            <a:pPr marL="285750" indent="-285750">
              <a:lnSpc>
                <a:spcPts val="1300"/>
              </a:lnSpc>
              <a:buFont typeface="Wingdings" panose="05000000000000000000" pitchFamily="2" charset="2"/>
              <a:buChar char="Ø"/>
            </a:pPr>
            <a:r>
              <a:rPr lang="en-US" sz="1200" dirty="0"/>
              <a:t>Core (non-oil and non-gold) imports witnessed a de-growth of 3.8% on-year in Jan’23, compared to a growth of 2.8% in Dec’22, signaling a slowdown in domestic demand.</a:t>
            </a:r>
          </a:p>
          <a:p>
            <a:pPr marL="285750" indent="-285750">
              <a:lnSpc>
                <a:spcPts val="1300"/>
              </a:lnSpc>
              <a:buFont typeface="Wingdings" panose="05000000000000000000" pitchFamily="2" charset="2"/>
              <a:buChar char="Ø"/>
            </a:pPr>
            <a:endParaRPr lang="en-US" sz="1200" dirty="0"/>
          </a:p>
          <a:p>
            <a:pPr marL="285750" indent="-285750">
              <a:lnSpc>
                <a:spcPts val="1300"/>
              </a:lnSpc>
              <a:buFont typeface="Wingdings" panose="05000000000000000000" pitchFamily="2" charset="2"/>
              <a:buChar char="Ø"/>
            </a:pPr>
            <a:r>
              <a:rPr lang="en-US" sz="1200" dirty="0"/>
              <a:t>Weak economic activity in India’s key export markets are expected to weigh down on exports. Easing of global commodity price pressures can further lower India’s import bill in the coming months. However, upside risks to commodity prices stem from tense geopolitical situations and easing of stringent lockdowns in China. </a:t>
            </a:r>
          </a:p>
        </p:txBody>
      </p:sp>
      <p:sp>
        <p:nvSpPr>
          <p:cNvPr id="18" name="TextBox 17">
            <a:extLst>
              <a:ext uri="{FF2B5EF4-FFF2-40B4-BE49-F238E27FC236}">
                <a16:creationId xmlns:a16="http://schemas.microsoft.com/office/drawing/2014/main" id="{E6BA0790-C670-231A-0EDD-1093CCBDB044}"/>
              </a:ext>
            </a:extLst>
          </p:cNvPr>
          <p:cNvSpPr txBox="1"/>
          <p:nvPr/>
        </p:nvSpPr>
        <p:spPr>
          <a:xfrm>
            <a:off x="270808" y="3488731"/>
            <a:ext cx="9356728" cy="369332"/>
          </a:xfrm>
          <a:prstGeom prst="rect">
            <a:avLst/>
          </a:prstGeom>
          <a:solidFill>
            <a:srgbClr val="002060"/>
          </a:solidFill>
        </p:spPr>
        <p:txBody>
          <a:bodyPr wrap="square" rtlCol="0">
            <a:spAutoFit/>
          </a:bodyPr>
          <a:lstStyle/>
          <a:p>
            <a:r>
              <a:rPr lang="en-US" b="1" dirty="0">
                <a:solidFill>
                  <a:schemeClr val="bg1"/>
                </a:solidFill>
              </a:rPr>
              <a:t>                                                                              </a:t>
            </a:r>
            <a:r>
              <a:rPr lang="en-US" sz="1400" b="1" dirty="0">
                <a:solidFill>
                  <a:schemeClr val="bg1"/>
                </a:solidFill>
              </a:rPr>
              <a:t>Foreign Trade</a:t>
            </a:r>
          </a:p>
        </p:txBody>
      </p:sp>
      <p:graphicFrame>
        <p:nvGraphicFramePr>
          <p:cNvPr id="19" name="Chart 18">
            <a:extLst>
              <a:ext uri="{FF2B5EF4-FFF2-40B4-BE49-F238E27FC236}">
                <a16:creationId xmlns:a16="http://schemas.microsoft.com/office/drawing/2014/main" id="{B2BB6985-8AF1-EEBC-EFCC-533236CF249C}"/>
              </a:ext>
            </a:extLst>
          </p:cNvPr>
          <p:cNvGraphicFramePr>
            <a:graphicFrameLocks/>
          </p:cNvGraphicFramePr>
          <p:nvPr>
            <p:extLst>
              <p:ext uri="{D42A27DB-BD31-4B8C-83A1-F6EECF244321}">
                <p14:modId xmlns:p14="http://schemas.microsoft.com/office/powerpoint/2010/main" val="4185687980"/>
              </p:ext>
            </p:extLst>
          </p:nvPr>
        </p:nvGraphicFramePr>
        <p:xfrm>
          <a:off x="270808" y="5683653"/>
          <a:ext cx="4572000" cy="237744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1" name="Chart 20">
            <a:extLst>
              <a:ext uri="{FF2B5EF4-FFF2-40B4-BE49-F238E27FC236}">
                <a16:creationId xmlns:a16="http://schemas.microsoft.com/office/drawing/2014/main" id="{A3FF31D3-5020-F766-6098-B8322C198F86}"/>
              </a:ext>
            </a:extLst>
          </p:cNvPr>
          <p:cNvGraphicFramePr>
            <a:graphicFrameLocks/>
          </p:cNvGraphicFramePr>
          <p:nvPr>
            <p:extLst>
              <p:ext uri="{D42A27DB-BD31-4B8C-83A1-F6EECF244321}">
                <p14:modId xmlns:p14="http://schemas.microsoft.com/office/powerpoint/2010/main" val="1013951062"/>
              </p:ext>
            </p:extLst>
          </p:nvPr>
        </p:nvGraphicFramePr>
        <p:xfrm>
          <a:off x="5055536" y="5683653"/>
          <a:ext cx="4572000" cy="237744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2" name="Chart 21">
            <a:extLst>
              <a:ext uri="{FF2B5EF4-FFF2-40B4-BE49-F238E27FC236}">
                <a16:creationId xmlns:a16="http://schemas.microsoft.com/office/drawing/2014/main" id="{158C4A31-0FC6-D16D-C894-6C9709986497}"/>
              </a:ext>
            </a:extLst>
          </p:cNvPr>
          <p:cNvGraphicFramePr>
            <a:graphicFrameLocks/>
          </p:cNvGraphicFramePr>
          <p:nvPr>
            <p:extLst>
              <p:ext uri="{D42A27DB-BD31-4B8C-83A1-F6EECF244321}">
                <p14:modId xmlns:p14="http://schemas.microsoft.com/office/powerpoint/2010/main" val="3931687945"/>
              </p:ext>
            </p:extLst>
          </p:nvPr>
        </p:nvGraphicFramePr>
        <p:xfrm>
          <a:off x="5056287" y="929110"/>
          <a:ext cx="4572000" cy="2377440"/>
        </p:xfrm>
        <a:graphic>
          <a:graphicData uri="http://schemas.openxmlformats.org/drawingml/2006/chart">
            <c:chart xmlns:c="http://schemas.openxmlformats.org/drawingml/2006/chart" xmlns:r="http://schemas.openxmlformats.org/officeDocument/2006/relationships" r:id="rId5"/>
          </a:graphicData>
        </a:graphic>
      </p:graphicFrame>
      <p:sp>
        <p:nvSpPr>
          <p:cNvPr id="24" name="TextBox 23">
            <a:extLst>
              <a:ext uri="{FF2B5EF4-FFF2-40B4-BE49-F238E27FC236}">
                <a16:creationId xmlns:a16="http://schemas.microsoft.com/office/drawing/2014/main" id="{A5978443-358D-296E-3623-1ED111E2B9D5}"/>
              </a:ext>
            </a:extLst>
          </p:cNvPr>
          <p:cNvSpPr txBox="1"/>
          <p:nvPr/>
        </p:nvSpPr>
        <p:spPr>
          <a:xfrm>
            <a:off x="233172" y="8691230"/>
            <a:ext cx="9432000" cy="1426031"/>
          </a:xfrm>
          <a:prstGeom prst="rect">
            <a:avLst/>
          </a:prstGeom>
          <a:noFill/>
        </p:spPr>
        <p:txBody>
          <a:bodyPr wrap="square" rtlCol="0">
            <a:spAutoFit/>
          </a:bodyPr>
          <a:lstStyle/>
          <a:p>
            <a:pPr marL="285750" indent="-285750">
              <a:lnSpc>
                <a:spcPts val="1300"/>
              </a:lnSpc>
              <a:buFont typeface="Wingdings" panose="05000000000000000000" pitchFamily="2" charset="2"/>
              <a:buChar char="Ø"/>
            </a:pPr>
            <a:r>
              <a:rPr lang="en-US" sz="1200" dirty="0"/>
              <a:t>Industrial Production growth showed marginal improvement, growing 5.2% (YoY) in Jan’23 compared to 4.7% (YoY) in Dec’22. On a month-on-month basis, IIP grew 0.8% in Jan’23, compared to 5.7% in Dec’22. </a:t>
            </a:r>
          </a:p>
          <a:p>
            <a:pPr marL="285750" indent="-285750">
              <a:lnSpc>
                <a:spcPts val="1300"/>
              </a:lnSpc>
              <a:buFont typeface="Wingdings" panose="05000000000000000000" pitchFamily="2" charset="2"/>
              <a:buChar char="Ø"/>
            </a:pPr>
            <a:endParaRPr lang="en-US" sz="1200" dirty="0"/>
          </a:p>
          <a:p>
            <a:pPr marL="285750" indent="-285750">
              <a:lnSpc>
                <a:spcPts val="1300"/>
              </a:lnSpc>
              <a:buFont typeface="Wingdings" panose="05000000000000000000" pitchFamily="2" charset="2"/>
              <a:buChar char="Ø"/>
            </a:pPr>
            <a:r>
              <a:rPr lang="en-US" sz="1200" dirty="0"/>
              <a:t>Manufacturing activity grew 3.7% (YoY) on account of double-digit growth in capital-intensive sectors like electrical equipment, machinery and automobiles. </a:t>
            </a:r>
          </a:p>
          <a:p>
            <a:pPr>
              <a:lnSpc>
                <a:spcPts val="1300"/>
              </a:lnSpc>
            </a:pPr>
            <a:endParaRPr lang="en-US" sz="1200" dirty="0"/>
          </a:p>
          <a:p>
            <a:pPr marL="285750" indent="-285750">
              <a:lnSpc>
                <a:spcPts val="1300"/>
              </a:lnSpc>
              <a:buFont typeface="Wingdings" panose="05000000000000000000" pitchFamily="2" charset="2"/>
              <a:buChar char="Ø"/>
            </a:pPr>
            <a:r>
              <a:rPr lang="en-US" sz="1200" dirty="0"/>
              <a:t>A rise in capacity utilization in manufacturing sector (74.4% in Q3 FY23 vs 72.4% in Q2 FY23), double-digit growth in non-food credit growth throughout FY23 along with the government’s thrust on capex </a:t>
            </a:r>
            <a:r>
              <a:rPr lang="en-US" sz="1200"/>
              <a:t>for FY24 bodes </a:t>
            </a:r>
            <a:r>
              <a:rPr lang="en-US" sz="1200" dirty="0"/>
              <a:t>well for manufacturing activity, having the highest weight in IIP. </a:t>
            </a:r>
          </a:p>
        </p:txBody>
      </p:sp>
      <p:sp>
        <p:nvSpPr>
          <p:cNvPr id="25" name="TextBox 24">
            <a:extLst>
              <a:ext uri="{FF2B5EF4-FFF2-40B4-BE49-F238E27FC236}">
                <a16:creationId xmlns:a16="http://schemas.microsoft.com/office/drawing/2014/main" id="{13B93702-4655-7B01-E394-D36F602DF748}"/>
              </a:ext>
            </a:extLst>
          </p:cNvPr>
          <p:cNvSpPr txBox="1"/>
          <p:nvPr/>
        </p:nvSpPr>
        <p:spPr>
          <a:xfrm>
            <a:off x="270808" y="8201693"/>
            <a:ext cx="9356728" cy="369332"/>
          </a:xfrm>
          <a:prstGeom prst="rect">
            <a:avLst/>
          </a:prstGeom>
          <a:solidFill>
            <a:srgbClr val="002060"/>
          </a:solidFill>
        </p:spPr>
        <p:txBody>
          <a:bodyPr wrap="square" rtlCol="0">
            <a:spAutoFit/>
          </a:bodyPr>
          <a:lstStyle/>
          <a:p>
            <a:r>
              <a:rPr lang="en-US" b="1" dirty="0">
                <a:solidFill>
                  <a:schemeClr val="bg1"/>
                </a:solidFill>
              </a:rPr>
              <a:t>                                                                              </a:t>
            </a:r>
            <a:r>
              <a:rPr lang="en-US" sz="1400" b="1" dirty="0">
                <a:solidFill>
                  <a:schemeClr val="bg1"/>
                </a:solidFill>
              </a:rPr>
              <a:t>Industrial Activity </a:t>
            </a:r>
          </a:p>
        </p:txBody>
      </p:sp>
      <p:graphicFrame>
        <p:nvGraphicFramePr>
          <p:cNvPr id="26" name="Chart 25">
            <a:extLst>
              <a:ext uri="{FF2B5EF4-FFF2-40B4-BE49-F238E27FC236}">
                <a16:creationId xmlns:a16="http://schemas.microsoft.com/office/drawing/2014/main" id="{85E9E15D-4DFB-1FCB-CCB5-5E053A92B17A}"/>
              </a:ext>
            </a:extLst>
          </p:cNvPr>
          <p:cNvGraphicFramePr>
            <a:graphicFrameLocks/>
          </p:cNvGraphicFramePr>
          <p:nvPr>
            <p:extLst>
              <p:ext uri="{D42A27DB-BD31-4B8C-83A1-F6EECF244321}">
                <p14:modId xmlns:p14="http://schemas.microsoft.com/office/powerpoint/2010/main" val="259590173"/>
              </p:ext>
            </p:extLst>
          </p:nvPr>
        </p:nvGraphicFramePr>
        <p:xfrm>
          <a:off x="270808" y="10106250"/>
          <a:ext cx="4572000" cy="2542032"/>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7" name="Chart 26">
            <a:extLst>
              <a:ext uri="{FF2B5EF4-FFF2-40B4-BE49-F238E27FC236}">
                <a16:creationId xmlns:a16="http://schemas.microsoft.com/office/drawing/2014/main" id="{A787AF63-48FA-A6AE-19F6-30A41BE01F8C}"/>
              </a:ext>
            </a:extLst>
          </p:cNvPr>
          <p:cNvGraphicFramePr>
            <a:graphicFrameLocks/>
          </p:cNvGraphicFramePr>
          <p:nvPr>
            <p:extLst>
              <p:ext uri="{D42A27DB-BD31-4B8C-83A1-F6EECF244321}">
                <p14:modId xmlns:p14="http://schemas.microsoft.com/office/powerpoint/2010/main" val="86175032"/>
              </p:ext>
            </p:extLst>
          </p:nvPr>
        </p:nvGraphicFramePr>
        <p:xfrm>
          <a:off x="5055536" y="10106250"/>
          <a:ext cx="4617292" cy="2538134"/>
        </p:xfrm>
        <a:graphic>
          <a:graphicData uri="http://schemas.openxmlformats.org/drawingml/2006/chart">
            <c:chart xmlns:c="http://schemas.openxmlformats.org/drawingml/2006/chart" xmlns:r="http://schemas.openxmlformats.org/officeDocument/2006/relationships" r:id="rId7"/>
          </a:graphicData>
        </a:graphic>
      </p:graphicFrame>
      <p:sp>
        <p:nvSpPr>
          <p:cNvPr id="2" name="TextBox 1">
            <a:extLst>
              <a:ext uri="{FF2B5EF4-FFF2-40B4-BE49-F238E27FC236}">
                <a16:creationId xmlns:a16="http://schemas.microsoft.com/office/drawing/2014/main" id="{7E794F14-1067-701E-96A8-EDCC2029BA2D}"/>
              </a:ext>
            </a:extLst>
          </p:cNvPr>
          <p:cNvSpPr txBox="1"/>
          <p:nvPr/>
        </p:nvSpPr>
        <p:spPr>
          <a:xfrm>
            <a:off x="270808" y="12621134"/>
            <a:ext cx="3733803" cy="184666"/>
          </a:xfrm>
          <a:prstGeom prst="rect">
            <a:avLst/>
          </a:prstGeom>
          <a:noFill/>
        </p:spPr>
        <p:txBody>
          <a:bodyPr wrap="square" rtlCol="0">
            <a:spAutoFit/>
          </a:bodyPr>
          <a:lstStyle/>
          <a:p>
            <a:r>
              <a:rPr lang="en-US" sz="600" dirty="0"/>
              <a:t>Source: TruBoard Research, CMIE</a:t>
            </a:r>
            <a:endParaRPr lang="en-IN" sz="600" dirty="0"/>
          </a:p>
        </p:txBody>
      </p:sp>
    </p:spTree>
    <p:extLst>
      <p:ext uri="{BB962C8B-B14F-4D97-AF65-F5344CB8AC3E}">
        <p14:creationId xmlns:p14="http://schemas.microsoft.com/office/powerpoint/2010/main" val="34966734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5342909"/>
      </p:ext>
    </p:extLst>
  </p:cSld>
  <p:clrMapOvr>
    <a:masterClrMapping/>
  </p:clrMapOvr>
</p:sld>
</file>

<file path=ppt/theme/theme1.xml><?xml version="1.0" encoding="utf-8"?>
<a:theme xmlns:a="http://schemas.openxmlformats.org/drawingml/2006/main" name="1. Report Format">
  <a:themeElements>
    <a:clrScheme name="TruBoard Colours">
      <a:dk1>
        <a:sysClr val="windowText" lastClr="000000"/>
      </a:dk1>
      <a:lt1>
        <a:sysClr val="window" lastClr="FFFFFF"/>
      </a:lt1>
      <a:dk2>
        <a:srgbClr val="011D50"/>
      </a:dk2>
      <a:lt2>
        <a:srgbClr val="E7E6E6"/>
      </a:lt2>
      <a:accent1>
        <a:srgbClr val="001D56"/>
      </a:accent1>
      <a:accent2>
        <a:srgbClr val="FB7D29"/>
      </a:accent2>
      <a:accent3>
        <a:srgbClr val="F4F3EF"/>
      </a:accent3>
      <a:accent4>
        <a:srgbClr val="CCCCCC"/>
      </a:accent4>
      <a:accent5>
        <a:srgbClr val="198CFB"/>
      </a:accent5>
      <a:accent6>
        <a:srgbClr val="1E43D5"/>
      </a:accent6>
      <a:hlink>
        <a:srgbClr val="595959"/>
      </a:hlink>
      <a:folHlink>
        <a:srgbClr val="595959"/>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DE949E896FBF541BDD6005CE9DE3409" ma:contentTypeVersion="16" ma:contentTypeDescription="Create a new document." ma:contentTypeScope="" ma:versionID="2640960f1c2023beade13f1b9ac73665">
  <xsd:schema xmlns:xsd="http://www.w3.org/2001/XMLSchema" xmlns:xs="http://www.w3.org/2001/XMLSchema" xmlns:p="http://schemas.microsoft.com/office/2006/metadata/properties" xmlns:ns2="bd0823b6-2235-4704-9315-fde06978c3cf" xmlns:ns3="ebe586c9-6326-4293-8145-782f1b6f66fe" targetNamespace="http://schemas.microsoft.com/office/2006/metadata/properties" ma:root="true" ma:fieldsID="b662caedd2021a962483ba0f7f89f586" ns2:_="" ns3:_="">
    <xsd:import namespace="bd0823b6-2235-4704-9315-fde06978c3cf"/>
    <xsd:import namespace="ebe586c9-6326-4293-8145-782f1b6f66fe"/>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AutoKeyPoints" minOccurs="0"/>
                <xsd:element ref="ns2:MediaServiceKeyPoints" minOccurs="0"/>
                <xsd:element ref="ns2:MediaServiceDateTaken" minOccurs="0"/>
                <xsd:element ref="ns2:MediaLengthInSeconds" minOccurs="0"/>
                <xsd:element ref="ns2:MediaServiceLocation"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d0823b6-2235-4704-9315-fde06978c3c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Extracted Text" ma:internalName="MediaServiceOCR" ma:readOnly="true">
      <xsd:simpleType>
        <xsd:restriction base="dms:Note">
          <xsd:maxLength value="255"/>
        </xsd:restriction>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DateTaken" ma:index="17" nillable="true" ma:displayName="MediaServiceDateTaken" ma:hidden="true" ma:internalName="MediaServiceDateTaken" ma:readOnly="true">
      <xsd:simpleType>
        <xsd:restriction base="dms:Text"/>
      </xsd:simpleType>
    </xsd:element>
    <xsd:element name="MediaLengthInSeconds" ma:index="18" nillable="true" ma:displayName="Length (seconds)" ma:internalName="MediaLengthInSeconds" ma:readOnly="true">
      <xsd:simpleType>
        <xsd:restriction base="dms:Unknown"/>
      </xsd:simpleType>
    </xsd:element>
    <xsd:element name="MediaServiceLocation" ma:index="19" nillable="true" ma:displayName="Location" ma:internalName="MediaServiceLocation"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cdcf633b-92c8-4db3-b71f-914edeef568c"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ebe586c9-6326-4293-8145-782f1b6f66fe"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0e93b7fe-edbd-45de-aa47-5564336a43dc}" ma:internalName="TaxCatchAll" ma:showField="CatchAllData" ma:web="ebe586c9-6326-4293-8145-782f1b6f66f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ebe586c9-6326-4293-8145-782f1b6f66fe" xsi:nil="true"/>
    <lcf76f155ced4ddcb4097134ff3c332f xmlns="bd0823b6-2235-4704-9315-fde06978c3cf">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521E4169-ECA9-4C18-B834-0EA33FAE913A}">
  <ds:schemaRefs>
    <ds:schemaRef ds:uri="bd0823b6-2235-4704-9315-fde06978c3cf"/>
    <ds:schemaRef ds:uri="ebe586c9-6326-4293-8145-782f1b6f66f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C47CDCD2-3E9F-4921-97DF-BA86AC74A06C}">
  <ds:schemaRefs>
    <ds:schemaRef ds:uri="http://schemas.microsoft.com/sharepoint/v3/contenttype/forms"/>
  </ds:schemaRefs>
</ds:datastoreItem>
</file>

<file path=customXml/itemProps3.xml><?xml version="1.0" encoding="utf-8"?>
<ds:datastoreItem xmlns:ds="http://schemas.openxmlformats.org/officeDocument/2006/customXml" ds:itemID="{4A4DFD45-A3B9-46AC-B70D-A1A81330B919}">
  <ds:schemaRefs>
    <ds:schemaRef ds:uri="http://schemas.microsoft.com/office/2006/metadata/properties"/>
    <ds:schemaRef ds:uri="http://www.w3.org/XML/1998/namespace"/>
    <ds:schemaRef ds:uri="bd0823b6-2235-4704-9315-fde06978c3cf"/>
    <ds:schemaRef ds:uri="ebe586c9-6326-4293-8145-782f1b6f66fe"/>
    <ds:schemaRef ds:uri="http://purl.org/dc/dcmitype/"/>
    <ds:schemaRef ds:uri="http://purl.org/dc/elements/1.1/"/>
    <ds:schemaRef ds:uri="http://schemas.microsoft.com/office/2006/documentManagement/types"/>
    <ds:schemaRef ds:uri="http://schemas.microsoft.com/office/infopath/2007/PartnerControls"/>
    <ds:schemaRef ds:uri="http://schemas.openxmlformats.org/package/2006/metadata/core-properties"/>
    <ds:schemaRef ds:uri="http://purl.org/dc/terms/"/>
  </ds:schemaRefs>
</ds:datastoreItem>
</file>

<file path=docProps/app.xml><?xml version="1.0" encoding="utf-8"?>
<Properties xmlns="http://schemas.openxmlformats.org/officeDocument/2006/extended-properties" xmlns:vt="http://schemas.openxmlformats.org/officeDocument/2006/docPropsVTypes">
  <Template>Office Theme</Template>
  <TotalTime>1072</TotalTime>
  <Words>1276</Words>
  <Application>Microsoft Office PowerPoint</Application>
  <PresentationFormat>Custom</PresentationFormat>
  <Paragraphs>117</Paragraphs>
  <Slides>5</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vt:i4>
      </vt:variant>
    </vt:vector>
  </HeadingPairs>
  <TitlesOfParts>
    <vt:vector size="11" baseType="lpstr">
      <vt:lpstr>Arial</vt:lpstr>
      <vt:lpstr>Calibri</vt:lpstr>
      <vt:lpstr>Calibri Light</vt:lpstr>
      <vt:lpstr>Courier New</vt:lpstr>
      <vt:lpstr>Wingdings</vt:lpstr>
      <vt:lpstr>1. Report Format</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Hardik Shah</dc:creator>
  <cp:lastModifiedBy>Ria Rattan Pal</cp:lastModifiedBy>
  <cp:revision>1</cp:revision>
  <dcterms:created xsi:type="dcterms:W3CDTF">2022-01-08T12:52:47Z</dcterms:created>
  <dcterms:modified xsi:type="dcterms:W3CDTF">2023-03-21T07:14:21Z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0x0101005C0A5D314624E34CBE59163B1A6F9369</vt:lpwstr>
  </property>
  <property fmtid="{D5CDD505-2E9C-101B-9397-08002B2CF9AE}" pid="3" name="MediaServiceImageTags">
    <vt:lpwstr/>
  </property>
</Properties>
</file>